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4" r:id="rId7"/>
    <p:sldId id="263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C4D2C-75D0-4530-AB14-76E07ACD53EC}" v="2" dt="2026-05-29T19:34:49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F7EDB-5893-67F3-B244-2396A03A8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95773-4038-AB6B-78E5-9B4D57A19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69C64-68F4-77AA-AE73-FF234341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A1497-B354-4B01-2B5D-F791EFC7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A7A1E-DAD1-175C-1703-3EAF62E1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4C50-5422-F548-8A88-99A4DC082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B0BEA-A959-85EB-A87C-55A13D147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4284E-6B6A-4622-43B6-33B40395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4DCBF-2ACF-DD47-DCF5-18919C10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9EDDE-89F8-6C04-AFC6-0430F78A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09D39-C4E5-2D7C-0C88-F9A9DB921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C2F60-9734-803D-6A97-4713D4C7E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8724-D688-8C41-0F3D-78C42542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CA8C-EA38-6B03-C205-287288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CED91-3A99-A3D5-E538-F2E45382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521E-F914-8ADC-F6A7-E89D1003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DD314-8D85-29D7-130F-163302855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D596-5E65-CCF5-F52E-DD2A427D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924AC-5F3D-D144-235F-60BA3608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A8FB8-DF40-DCB3-B029-0DC5CA37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DBCA-7B00-3A33-A1C3-DE368F6B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802C8-0902-25B4-656C-B71245039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42FB7-0348-A706-97CE-5C87AF5D8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B7082-B619-563F-FE7C-793A507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58518-5438-7516-635D-7DD62270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A8B8-7107-18C3-A3AA-E43898D9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68936-9E24-0208-FABE-8E6042489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4E449-4A0E-379F-201A-71D54A3A4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24A26-C2F6-C98F-7133-70BAFE18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C8D55-3928-43BB-54B2-884A61A0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15D16-C17D-AF13-D047-05A2C86E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0F78-56AF-DD46-E518-73082670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120D1-55DD-9494-92EC-854BCEC3D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59F18-0CEC-615F-ED31-AF984E359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10CE8-B8E7-DABF-9037-B2FE41C55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F1288-ADB9-5976-D766-0A29CC25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37C8D-8564-8787-821D-B3B11759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A689E-36CE-F2B8-2A30-A5F75976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69F3F-32BC-7BFC-0CB5-1BD844E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1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C157-2A7B-A3B3-8E5A-AD6DB33B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0C6AC-92B3-4580-709C-4E46A1C3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DD614-4459-64B8-80BC-E2DC4208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21E3C-BBCD-5FB4-29C7-B93817F6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7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0990F-C18C-49C3-A3EC-A2F54DB8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025D1-5929-F481-D995-A61476EE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B70FF-2019-691F-C81F-6CD2382C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1F1C-429A-6B23-345D-59A09504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A006B-DE7D-1CA3-B071-21433B32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F7FB6-0654-DDF8-5025-19B7B6062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3216E-D8A4-75F4-44E7-060AF54D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65E0D-4CFD-2ED3-5EEE-DAF22116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7D369-2732-4F19-1428-103435F9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9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727A-80D8-A52E-2114-FF84BFA0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CE499-12F1-E6BD-3CEA-FD63CDC90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4ACA7-5A28-A740-F91E-D6EE20876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22DF3-AD0E-2FB6-1049-A9B387A0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76EFC-24A5-B396-95CD-30C88FFF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D731E-8899-C10F-09F1-045AE6BD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9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76D5B-1974-F15E-4A80-577603E7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B52F7-6DA6-1D45-654C-73517F9B2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7295F-7BDE-FCEB-D40D-F51CB5D4F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8AC819-E250-46CD-97BE-D61AE205234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31515-9C09-7E9A-0415-13523E05E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16EBF-7D10-8EAF-DC17-6DCDE566B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4D404-8D0B-48A6-9C03-7608D5168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6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D5695A-8884-E6C1-E740-DBE0F02523AA}"/>
              </a:ext>
            </a:extLst>
          </p:cNvPr>
          <p:cNvSpPr txBox="1"/>
          <p:nvPr/>
        </p:nvSpPr>
        <p:spPr>
          <a:xfrm>
            <a:off x="4819724" y="374826"/>
            <a:ext cx="6510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Navigation from KHRIS will lead you to this page. When you log in to the portal, you will need to </a:t>
            </a:r>
            <a:r>
              <a:rPr lang="en-US" dirty="0">
                <a:ea typeface="Aptos" panose="020B0004020202020204" pitchFamily="34" charset="0"/>
                <a:cs typeface="Aptos" panose="020B0004020202020204" pitchFamily="34" charset="0"/>
              </a:rPr>
              <a:t>click on the “Sign in with Microsoft” button to log on.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C47B7-56AE-19D1-EFE3-C71ABB39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58" t="34039" r="38104" b="9177"/>
          <a:stretch>
            <a:fillRect/>
          </a:stretch>
        </p:blipFill>
        <p:spPr>
          <a:xfrm>
            <a:off x="0" y="0"/>
            <a:ext cx="4410635" cy="67654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4DDB6D-0603-7DD2-95A5-861028AB07B4}"/>
              </a:ext>
            </a:extLst>
          </p:cNvPr>
          <p:cNvCxnSpPr>
            <a:cxnSpLocks/>
          </p:cNvCxnSpPr>
          <p:nvPr/>
        </p:nvCxnSpPr>
        <p:spPr>
          <a:xfrm flipH="1">
            <a:off x="3803724" y="3081867"/>
            <a:ext cx="1016000" cy="0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34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75A5EF3E-4982-1FAF-DA50-16B28A324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4"/>
          <a:stretch>
            <a:fillRect/>
          </a:stretch>
        </p:blipFill>
        <p:spPr>
          <a:xfrm rot="5400000">
            <a:off x="-1317251" y="1485115"/>
            <a:ext cx="6858000" cy="3887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7A3A6-6F18-804F-8AAD-DEE9225FE1E7}"/>
              </a:ext>
            </a:extLst>
          </p:cNvPr>
          <p:cNvSpPr txBox="1"/>
          <p:nvPr/>
        </p:nvSpPr>
        <p:spPr>
          <a:xfrm>
            <a:off x="4690334" y="710005"/>
            <a:ext cx="626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you return it you may scan the key and then the spot that you will put it in </a:t>
            </a:r>
            <a:r>
              <a:rPr lang="en-US"/>
              <a:t>will light up.</a:t>
            </a:r>
          </a:p>
        </p:txBody>
      </p:sp>
    </p:spTree>
    <p:extLst>
      <p:ext uri="{BB962C8B-B14F-4D97-AF65-F5344CB8AC3E}">
        <p14:creationId xmlns:p14="http://schemas.microsoft.com/office/powerpoint/2010/main" val="148447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AI-generated content may be incorrect.">
            <a:extLst>
              <a:ext uri="{FF2B5EF4-FFF2-40B4-BE49-F238E27FC236}">
                <a16:creationId xmlns:a16="http://schemas.microsoft.com/office/drawing/2014/main" id="{3AA0B9CF-2D94-D250-EC61-8C6792FB8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4" t="30588" r="49936" b="39093"/>
          <a:stretch>
            <a:fillRect/>
          </a:stretch>
        </p:blipFill>
        <p:spPr bwMode="auto">
          <a:xfrm>
            <a:off x="127380" y="1363133"/>
            <a:ext cx="11937240" cy="5229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AE0F11-641B-9C75-0EE9-87403246D2DD}"/>
              </a:ext>
            </a:extLst>
          </p:cNvPr>
          <p:cNvSpPr/>
          <p:nvPr/>
        </p:nvSpPr>
        <p:spPr>
          <a:xfrm>
            <a:off x="237067" y="3581400"/>
            <a:ext cx="1380066" cy="2286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B5077-5A00-22BF-F0E0-01B10CF2CBA0}"/>
              </a:ext>
            </a:extLst>
          </p:cNvPr>
          <p:cNvSpPr/>
          <p:nvPr/>
        </p:nvSpPr>
        <p:spPr>
          <a:xfrm>
            <a:off x="321733" y="3894667"/>
            <a:ext cx="1092200" cy="140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8A66D-8B36-1462-2236-9B28E368ED28}"/>
              </a:ext>
            </a:extLst>
          </p:cNvPr>
          <p:cNvSpPr/>
          <p:nvPr/>
        </p:nvSpPr>
        <p:spPr>
          <a:xfrm>
            <a:off x="321733" y="5596467"/>
            <a:ext cx="1210734" cy="821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9AFA7-7BB9-E963-D63E-E8AE4880DDEA}"/>
              </a:ext>
            </a:extLst>
          </p:cNvPr>
          <p:cNvSpPr txBox="1"/>
          <p:nvPr/>
        </p:nvSpPr>
        <p:spPr>
          <a:xfrm>
            <a:off x="127380" y="211667"/>
            <a:ext cx="1168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Motor pool reservation will show on the left side. Please click it.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D77897-2C8F-51A9-B5C2-3368F1517948}"/>
              </a:ext>
            </a:extLst>
          </p:cNvPr>
          <p:cNvCxnSpPr>
            <a:cxnSpLocks/>
          </p:cNvCxnSpPr>
          <p:nvPr/>
        </p:nvCxnSpPr>
        <p:spPr>
          <a:xfrm flipH="1">
            <a:off x="1532467" y="5393267"/>
            <a:ext cx="1016000" cy="0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22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C754F39-E5AA-7FA1-FC73-9671F1610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31688" r="44150" b="34584"/>
          <a:stretch>
            <a:fillRect/>
          </a:stretch>
        </p:blipFill>
        <p:spPr bwMode="auto">
          <a:xfrm>
            <a:off x="1239197" y="1658731"/>
            <a:ext cx="10153150" cy="4391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B5B33-FD15-A26C-8DE5-898803A3F568}"/>
              </a:ext>
            </a:extLst>
          </p:cNvPr>
          <p:cNvSpPr txBox="1"/>
          <p:nvPr/>
        </p:nvSpPr>
        <p:spPr>
          <a:xfrm>
            <a:off x="1239197" y="376518"/>
            <a:ext cx="979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window will pop 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8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131AF69-5FCC-D3F3-0253-04343BA85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2" t="40512" r="68881" b="39412"/>
          <a:stretch>
            <a:fillRect/>
          </a:stretch>
        </p:blipFill>
        <p:spPr bwMode="auto">
          <a:xfrm>
            <a:off x="184947" y="135293"/>
            <a:ext cx="9650665" cy="5045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17465C-FCA0-D791-BEFF-40BFEFF29562}"/>
              </a:ext>
            </a:extLst>
          </p:cNvPr>
          <p:cNvCxnSpPr>
            <a:cxnSpLocks/>
          </p:cNvCxnSpPr>
          <p:nvPr/>
        </p:nvCxnSpPr>
        <p:spPr>
          <a:xfrm flipH="1">
            <a:off x="3994279" y="3953934"/>
            <a:ext cx="1016000" cy="0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827515-72BC-3FF9-CCD9-59387D7DCFE5}"/>
              </a:ext>
            </a:extLst>
          </p:cNvPr>
          <p:cNvCxnSpPr>
            <a:cxnSpLocks/>
          </p:cNvCxnSpPr>
          <p:nvPr/>
        </p:nvCxnSpPr>
        <p:spPr>
          <a:xfrm flipH="1">
            <a:off x="9571566" y="3429000"/>
            <a:ext cx="1016000" cy="0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CB2CFC-76E1-093C-500C-37E7992EDA43}"/>
              </a:ext>
            </a:extLst>
          </p:cNvPr>
          <p:cNvCxnSpPr>
            <a:cxnSpLocks/>
          </p:cNvCxnSpPr>
          <p:nvPr/>
        </p:nvCxnSpPr>
        <p:spPr>
          <a:xfrm flipH="1">
            <a:off x="9668933" y="2302934"/>
            <a:ext cx="821266" cy="0"/>
          </a:xfrm>
          <a:prstGeom prst="straightConnector1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8EB200-FD39-4A28-4330-07218F6CBFA5}"/>
              </a:ext>
            </a:extLst>
          </p:cNvPr>
          <p:cNvSpPr txBox="1"/>
          <p:nvPr/>
        </p:nvSpPr>
        <p:spPr>
          <a:xfrm>
            <a:off x="5164667" y="3690497"/>
            <a:ext cx="209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fill out time of check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2C299-F13C-A350-D229-E979E09FA4E9}"/>
              </a:ext>
            </a:extLst>
          </p:cNvPr>
          <p:cNvSpPr txBox="1"/>
          <p:nvPr/>
        </p:nvSpPr>
        <p:spPr>
          <a:xfrm>
            <a:off x="10703186" y="2997200"/>
            <a:ext cx="123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your </a:t>
            </a:r>
            <a:r>
              <a:rPr lang="en-US" dirty="0" err="1"/>
              <a:t>eMars</a:t>
            </a:r>
            <a:r>
              <a:rPr lang="en-US" dirty="0"/>
              <a:t> account.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5BDD9-B828-EEC3-7755-2B3C7EBCA2F3}"/>
              </a:ext>
            </a:extLst>
          </p:cNvPr>
          <p:cNvSpPr txBox="1"/>
          <p:nvPr/>
        </p:nvSpPr>
        <p:spPr>
          <a:xfrm>
            <a:off x="10490199" y="1702769"/>
            <a:ext cx="144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Cabinet and department must be filled out.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47D305-0D8F-EC3F-7918-DE2F43C387FA}"/>
              </a:ext>
            </a:extLst>
          </p:cNvPr>
          <p:cNvSpPr txBox="1"/>
          <p:nvPr/>
        </p:nvSpPr>
        <p:spPr>
          <a:xfrm>
            <a:off x="897467" y="5063067"/>
            <a:ext cx="877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pull-down menu will appear after the time to request vehicle type.</a:t>
            </a:r>
          </a:p>
        </p:txBody>
      </p:sp>
    </p:spTree>
    <p:extLst>
      <p:ext uri="{BB962C8B-B14F-4D97-AF65-F5344CB8AC3E}">
        <p14:creationId xmlns:p14="http://schemas.microsoft.com/office/powerpoint/2010/main" val="179478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69A6A1-D773-86A8-213C-D150D70EEF7E}"/>
              </a:ext>
            </a:extLst>
          </p:cNvPr>
          <p:cNvSpPr txBox="1"/>
          <p:nvPr/>
        </p:nvSpPr>
        <p:spPr>
          <a:xfrm>
            <a:off x="779584" y="817359"/>
            <a:ext cx="10580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email will be sent to you within 5 minutes of seeing “your request has been submitted” on your screen.</a:t>
            </a:r>
          </a:p>
          <a:p>
            <a:endParaRPr lang="en-US" dirty="0"/>
          </a:p>
          <a:p>
            <a:r>
              <a:rPr lang="en-US" dirty="0"/>
              <a:t>The email will have a 6-digit pin number. </a:t>
            </a:r>
            <a:r>
              <a:rPr lang="en-US" b="1" dirty="0"/>
              <a:t>You will need this to retrieve the key.</a:t>
            </a:r>
          </a:p>
        </p:txBody>
      </p:sp>
    </p:spTree>
    <p:extLst>
      <p:ext uri="{BB962C8B-B14F-4D97-AF65-F5344CB8AC3E}">
        <p14:creationId xmlns:p14="http://schemas.microsoft.com/office/powerpoint/2010/main" val="54289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EF6E4C04-1143-A18E-1796-1ADE2D746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5590"/>
          <a:stretch>
            <a:fillRect/>
          </a:stretch>
        </p:blipFill>
        <p:spPr>
          <a:xfrm rot="5400000">
            <a:off x="-1051559" y="1202167"/>
            <a:ext cx="6858000" cy="4453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0FEA5-977F-780F-46E6-9DFB9FFB6BA4}"/>
              </a:ext>
            </a:extLst>
          </p:cNvPr>
          <p:cNvSpPr txBox="1"/>
          <p:nvPr/>
        </p:nvSpPr>
        <p:spPr>
          <a:xfrm>
            <a:off x="5368066" y="408791"/>
            <a:ext cx="639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machine you will look for upon entering </a:t>
            </a:r>
            <a:r>
              <a:rPr lang="en-US" dirty="0" err="1"/>
              <a:t>Motorpool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77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wall, television&#10;&#10;AI-generated content may be incorrect.">
            <a:extLst>
              <a:ext uri="{FF2B5EF4-FFF2-40B4-BE49-F238E27FC236}">
                <a16:creationId xmlns:a16="http://schemas.microsoft.com/office/drawing/2014/main" id="{DE0C86A9-4ECA-9D99-8506-9F1DD7AE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24832" r="5726"/>
          <a:stretch>
            <a:fillRect/>
          </a:stretch>
        </p:blipFill>
        <p:spPr>
          <a:xfrm rot="5400000">
            <a:off x="-891511" y="1102406"/>
            <a:ext cx="6340005" cy="4307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F761A-828E-1740-7C59-41EEF062E2B3}"/>
              </a:ext>
            </a:extLst>
          </p:cNvPr>
          <p:cNvSpPr txBox="1"/>
          <p:nvPr/>
        </p:nvSpPr>
        <p:spPr>
          <a:xfrm>
            <a:off x="5368066" y="451821"/>
            <a:ext cx="6142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the right-hand side of the machine this will appear.  You will press Input UID</a:t>
            </a:r>
          </a:p>
        </p:txBody>
      </p:sp>
    </p:spTree>
    <p:extLst>
      <p:ext uri="{BB962C8B-B14F-4D97-AF65-F5344CB8AC3E}">
        <p14:creationId xmlns:p14="http://schemas.microsoft.com/office/powerpoint/2010/main" val="82688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indoor, electronics&#10;&#10;AI-generated content may be incorrect.">
            <a:extLst>
              <a:ext uri="{FF2B5EF4-FFF2-40B4-BE49-F238E27FC236}">
                <a16:creationId xmlns:a16="http://schemas.microsoft.com/office/drawing/2014/main" id="{BC5A0E9C-D9DC-3ED4-4493-4E1286D2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7473" r="10275" b="3220"/>
          <a:stretch>
            <a:fillRect/>
          </a:stretch>
        </p:blipFill>
        <p:spPr>
          <a:xfrm rot="5400000">
            <a:off x="166743" y="1132243"/>
            <a:ext cx="5852160" cy="4593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69093-A9E9-1948-58C3-86B486FC030B}"/>
              </a:ext>
            </a:extLst>
          </p:cNvPr>
          <p:cNvSpPr txBox="1"/>
          <p:nvPr/>
        </p:nvSpPr>
        <p:spPr>
          <a:xfrm>
            <a:off x="6368527" y="935915"/>
            <a:ext cx="429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Upon pick up you will put in your six-digit code provided in your email here.</a:t>
            </a:r>
          </a:p>
        </p:txBody>
      </p:sp>
    </p:spTree>
    <p:extLst>
      <p:ext uri="{BB962C8B-B14F-4D97-AF65-F5344CB8AC3E}">
        <p14:creationId xmlns:p14="http://schemas.microsoft.com/office/powerpoint/2010/main" val="367797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D1382-C8EF-2F42-0092-32C42427C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1450F-8714-EC7E-F0EC-EC1D2D5FC715}"/>
              </a:ext>
            </a:extLst>
          </p:cNvPr>
          <p:cNvSpPr txBox="1"/>
          <p:nvPr/>
        </p:nvSpPr>
        <p:spPr>
          <a:xfrm>
            <a:off x="5841402" y="785308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the key you will take will light up green</a:t>
            </a:r>
          </a:p>
        </p:txBody>
      </p:sp>
    </p:spTree>
    <p:extLst>
      <p:ext uri="{BB962C8B-B14F-4D97-AF65-F5344CB8AC3E}">
        <p14:creationId xmlns:p14="http://schemas.microsoft.com/office/powerpoint/2010/main" val="3220800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3D6CDFF7E5CC48BF46A1283B8FE268" ma:contentTypeVersion="2" ma:contentTypeDescription="Create a new document." ma:contentTypeScope="" ma:versionID="1e4fcfcdbd9659509fde4581750721a8">
  <xsd:schema xmlns:xsd="http://www.w3.org/2001/XMLSchema" xmlns:xs="http://www.w3.org/2001/XMLSchema" xmlns:p="http://schemas.microsoft.com/office/2006/metadata/properties" xmlns:ns1="http://schemas.microsoft.com/sharepoint/v3" xmlns:ns2="f3725848-e058-4ee5-9d24-ffa17a7e8063" targetNamespace="http://schemas.microsoft.com/office/2006/metadata/properties" ma:root="true" ma:fieldsID="9ef3e9d33f83fe21b449eb52f7910c50" ns1:_="" ns2:_="">
    <xsd:import namespace="http://schemas.microsoft.com/sharepoint/v3"/>
    <xsd:import namespace="f3725848-e058-4ee5-9d24-ffa17a7e806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25848-e058-4ee5-9d24-ffa17a7e8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59DD17B-5AF1-4492-91FF-A5887042C8D3}"/>
</file>

<file path=customXml/itemProps2.xml><?xml version="1.0" encoding="utf-8"?>
<ds:datastoreItem xmlns:ds="http://schemas.openxmlformats.org/officeDocument/2006/customXml" ds:itemID="{CDCF89BC-4B9B-43A4-82F3-6D0635E0A33F}"/>
</file>

<file path=customXml/itemProps3.xml><?xml version="1.0" encoding="utf-8"?>
<ds:datastoreItem xmlns:ds="http://schemas.openxmlformats.org/officeDocument/2006/customXml" ds:itemID="{F4C8C06D-B4AB-4111-95C4-E05920A4CAEF}"/>
</file>

<file path=docProps/app.xml><?xml version="1.0" encoding="utf-8"?>
<Properties xmlns="http://schemas.openxmlformats.org/officeDocument/2006/extended-properties" xmlns:vt="http://schemas.openxmlformats.org/officeDocument/2006/docPropsVTypes">
  <TotalTime>3879</TotalTime>
  <Words>209</Words>
  <Application>Microsoft Office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Recktenwald, Kristine (Finance)</dc:creator>
  <cp:lastModifiedBy>Woodson, Kinsey T (Gov Office)</cp:lastModifiedBy>
  <cp:revision>2</cp:revision>
  <dcterms:created xsi:type="dcterms:W3CDTF">2026-05-29T17:58:28Z</dcterms:created>
  <dcterms:modified xsi:type="dcterms:W3CDTF">2026-06-01T12:07:44Z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0x010100283D6CDFF7E5CC48BF46A1283B8FE268</vt:lpwstr>
  </property>
</Properties>
</file>