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4"/>
  </p:sldMasterIdLst>
  <p:notesMasterIdLst>
    <p:notesMasterId r:id="rId40"/>
  </p:notesMasterIdLst>
  <p:sldIdLst>
    <p:sldId id="322" r:id="rId5"/>
    <p:sldId id="390" r:id="rId6"/>
    <p:sldId id="298" r:id="rId7"/>
    <p:sldId id="351" r:id="rId8"/>
    <p:sldId id="388" r:id="rId9"/>
    <p:sldId id="391" r:id="rId10"/>
    <p:sldId id="358" r:id="rId11"/>
    <p:sldId id="361" r:id="rId12"/>
    <p:sldId id="360" r:id="rId13"/>
    <p:sldId id="362" r:id="rId14"/>
    <p:sldId id="363" r:id="rId15"/>
    <p:sldId id="365" r:id="rId16"/>
    <p:sldId id="348" r:id="rId17"/>
    <p:sldId id="364" r:id="rId18"/>
    <p:sldId id="346" r:id="rId19"/>
    <p:sldId id="345" r:id="rId20"/>
    <p:sldId id="366" r:id="rId21"/>
    <p:sldId id="369" r:id="rId22"/>
    <p:sldId id="373" r:id="rId23"/>
    <p:sldId id="372" r:id="rId24"/>
    <p:sldId id="368" r:id="rId25"/>
    <p:sldId id="374" r:id="rId26"/>
    <p:sldId id="383" r:id="rId27"/>
    <p:sldId id="382" r:id="rId28"/>
    <p:sldId id="359" r:id="rId29"/>
    <p:sldId id="379" r:id="rId30"/>
    <p:sldId id="387" r:id="rId31"/>
    <p:sldId id="306" r:id="rId32"/>
    <p:sldId id="356" r:id="rId33"/>
    <p:sldId id="355" r:id="rId34"/>
    <p:sldId id="350" r:id="rId35"/>
    <p:sldId id="352" r:id="rId36"/>
    <p:sldId id="353" r:id="rId37"/>
    <p:sldId id="354" r:id="rId38"/>
    <p:sldId id="28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69"/>
    <a:srgbClr val="00A3E0"/>
    <a:srgbClr val="FF40FF"/>
    <a:srgbClr val="FEDC5E"/>
    <a:srgbClr val="9BCBE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6024"/>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E1DF1-6365-4F56-BE57-79BBCBB71BC7}" type="datetimeFigureOut">
              <a:rPr lang="en-US" smtClean="0"/>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59F3D-0246-4289-BC35-3870DFBFAF25}" type="slidenum">
              <a:rPr lang="en-US" smtClean="0"/>
              <a:t>‹#›</a:t>
            </a:fld>
            <a:endParaRPr lang="en-US"/>
          </a:p>
        </p:txBody>
      </p:sp>
    </p:spTree>
    <p:extLst>
      <p:ext uri="{BB962C8B-B14F-4D97-AF65-F5344CB8AC3E}">
        <p14:creationId xmlns:p14="http://schemas.microsoft.com/office/powerpoint/2010/main" val="7604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59F3D-0246-4289-BC35-3870DFBFAF25}" type="slidenum">
              <a:rPr lang="en-US" smtClean="0"/>
              <a:t>32</a:t>
            </a:fld>
            <a:endParaRPr lang="en-US"/>
          </a:p>
        </p:txBody>
      </p:sp>
    </p:spTree>
    <p:extLst>
      <p:ext uri="{BB962C8B-B14F-4D97-AF65-F5344CB8AC3E}">
        <p14:creationId xmlns:p14="http://schemas.microsoft.com/office/powerpoint/2010/main" val="2656867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47BF7BE6-9B13-F542-B1E1-35610E93B3AC}"/>
              </a:ext>
            </a:extLst>
          </p:cNvPr>
          <p:cNvPicPr/>
          <p:nvPr userDrawn="1"/>
        </p:nvPicPr>
        <p:blipFill>
          <a:blip r:embed="rId2" cstate="screen">
            <a:extLst>
              <a:ext uri="{28A0092B-C50C-407E-A947-70E740481C1C}">
                <a14:useLocalDpi xmlns:a14="http://schemas.microsoft.com/office/drawing/2010/main"/>
              </a:ext>
            </a:extLst>
          </a:blip>
          <a:srcRect/>
          <a:stretch/>
        </p:blipFill>
        <p:spPr>
          <a:xfrm>
            <a:off x="213855" y="192193"/>
            <a:ext cx="11763558" cy="6473623"/>
          </a:xfrm>
          <a:prstGeom prst="rect">
            <a:avLst/>
          </a:prstGeom>
        </p:spPr>
      </p:pic>
      <p:sp>
        <p:nvSpPr>
          <p:cNvPr id="22" name="Footer Placeholder 49">
            <a:extLst>
              <a:ext uri="{FF2B5EF4-FFF2-40B4-BE49-F238E27FC236}">
                <a16:creationId xmlns:a16="http://schemas.microsoft.com/office/drawing/2014/main" id="{87ACF538-23FA-6A4A-B7F0-621241FAB042}"/>
              </a:ext>
            </a:extLst>
          </p:cNvPr>
          <p:cNvSpPr>
            <a:spLocks noGrp="1"/>
          </p:cNvSpPr>
          <p:nvPr>
            <p:ph type="ftr" sz="quarter" idx="12"/>
          </p:nvPr>
        </p:nvSpPr>
        <p:spPr>
          <a:xfrm>
            <a:off x="381000" y="6286500"/>
            <a:ext cx="4114271" cy="365125"/>
          </a:xfrm>
        </p:spPr>
        <p:txBody>
          <a:bodyPr/>
          <a:lstStyle>
            <a:lvl1pPr>
              <a:defRPr b="0" i="0">
                <a:solidFill>
                  <a:schemeClr val="bg1"/>
                </a:solidFill>
                <a:latin typeface="Futura Std Book" panose="020B0502020204020303" pitchFamily="34" charset="0"/>
              </a:defRPr>
            </a:lvl1pPr>
          </a:lstStyle>
          <a:p>
            <a:r>
              <a:rPr lang="en-US" spc="-4" dirty="0">
                <a:cs typeface="Fellix"/>
              </a:rPr>
              <a:t>Confidential – Internal Use Only</a:t>
            </a:r>
            <a:endParaRPr lang="en-US" dirty="0"/>
          </a:p>
        </p:txBody>
      </p:sp>
      <p:sp>
        <p:nvSpPr>
          <p:cNvPr id="21" name="Text Placeholder 19">
            <a:extLst>
              <a:ext uri="{FF2B5EF4-FFF2-40B4-BE49-F238E27FC236}">
                <a16:creationId xmlns:a16="http://schemas.microsoft.com/office/drawing/2014/main" id="{9FB2F47E-4124-8145-82A8-00142F1A2CBD}"/>
              </a:ext>
            </a:extLst>
          </p:cNvPr>
          <p:cNvSpPr>
            <a:spLocks noGrp="1"/>
          </p:cNvSpPr>
          <p:nvPr>
            <p:ph type="body" sz="quarter" idx="11" hasCustomPrompt="1"/>
          </p:nvPr>
        </p:nvSpPr>
        <p:spPr>
          <a:xfrm>
            <a:off x="1071099" y="1974707"/>
            <a:ext cx="9007397" cy="2914793"/>
          </a:xfrm>
          <a:prstGeom prst="rect">
            <a:avLst/>
          </a:prstGeom>
        </p:spPr>
        <p:txBody>
          <a:bodyPr/>
          <a:lstStyle>
            <a:lvl1pPr>
              <a:lnSpc>
                <a:spcPts val="8000"/>
              </a:lnSpc>
              <a:defRPr sz="8000" b="1" i="0" spc="0" baseline="0">
                <a:solidFill>
                  <a:schemeClr val="accent1"/>
                </a:solidFill>
                <a:latin typeface="Franklin Gothic Heavy" panose="020B0603020102020204" pitchFamily="34" charset="0"/>
              </a:defRPr>
            </a:lvl1pPr>
          </a:lstStyle>
          <a:p>
            <a:pPr lvl="0"/>
            <a:r>
              <a:rPr lang="en-US" spc="-92" dirty="0"/>
              <a:t>LOREM IPSUM SET DOLOR</a:t>
            </a:r>
            <a:endParaRPr lang="en-US" dirty="0"/>
          </a:p>
        </p:txBody>
      </p:sp>
      <p:sp>
        <p:nvSpPr>
          <p:cNvPr id="3" name="Text Placeholder 2">
            <a:extLst>
              <a:ext uri="{FF2B5EF4-FFF2-40B4-BE49-F238E27FC236}">
                <a16:creationId xmlns:a16="http://schemas.microsoft.com/office/drawing/2014/main" id="{68D6D5F0-6566-814C-9FC9-F4BE7E792314}"/>
              </a:ext>
            </a:extLst>
          </p:cNvPr>
          <p:cNvSpPr>
            <a:spLocks noGrp="1"/>
          </p:cNvSpPr>
          <p:nvPr>
            <p:ph type="body" sz="quarter" idx="13" hasCustomPrompt="1"/>
          </p:nvPr>
        </p:nvSpPr>
        <p:spPr>
          <a:xfrm>
            <a:off x="1071563" y="4762500"/>
            <a:ext cx="8580438" cy="762000"/>
          </a:xfrm>
          <a:prstGeom prst="rect">
            <a:avLst/>
          </a:prstGeom>
        </p:spPr>
        <p:txBody>
          <a:bodyPr/>
          <a:lstStyle>
            <a:lvl1pPr>
              <a:defRPr sz="2333" b="0" i="0" baseline="0">
                <a:solidFill>
                  <a:schemeClr val="bg1"/>
                </a:solidFill>
                <a:latin typeface="Futura Std Medium" panose="020B0502020204020303" pitchFamily="34" charset="0"/>
              </a:defRPr>
            </a:lvl1pPr>
            <a:lvl2pPr>
              <a:defRPr sz="2333" b="0" i="0">
                <a:solidFill>
                  <a:schemeClr val="bg1"/>
                </a:solidFill>
                <a:latin typeface="Fellix Medium" pitchFamily="2" charset="77"/>
              </a:defRPr>
            </a:lvl2pPr>
            <a:lvl3pPr>
              <a:defRPr sz="2333" b="0" i="0">
                <a:solidFill>
                  <a:schemeClr val="bg1"/>
                </a:solidFill>
                <a:latin typeface="Fellix Medium" pitchFamily="2" charset="77"/>
              </a:defRPr>
            </a:lvl3pPr>
            <a:lvl4pPr>
              <a:defRPr sz="2333" b="0" i="0">
                <a:solidFill>
                  <a:schemeClr val="bg1"/>
                </a:solidFill>
                <a:latin typeface="Fellix Medium" pitchFamily="2" charset="77"/>
              </a:defRPr>
            </a:lvl4pPr>
            <a:lvl5pPr>
              <a:defRPr sz="2333" b="0" i="0">
                <a:solidFill>
                  <a:schemeClr val="bg1"/>
                </a:solidFill>
                <a:latin typeface="Fellix Medium" pitchFamily="2" charset="77"/>
              </a:defRPr>
            </a:lvl5pPr>
          </a:lstStyle>
          <a:p>
            <a:pPr lvl="0"/>
            <a:r>
              <a:rPr lang="en-US" dirty="0"/>
              <a:t>CLICK TO EDIT MASTER TEXT STYLES</a:t>
            </a:r>
          </a:p>
        </p:txBody>
      </p:sp>
    </p:spTree>
    <p:extLst>
      <p:ext uri="{BB962C8B-B14F-4D97-AF65-F5344CB8AC3E}">
        <p14:creationId xmlns:p14="http://schemas.microsoft.com/office/powerpoint/2010/main" val="1701846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1 Headline">
    <p:spTree>
      <p:nvGrpSpPr>
        <p:cNvPr id="1" name=""/>
        <p:cNvGrpSpPr/>
        <p:nvPr/>
      </p:nvGrpSpPr>
      <p:grpSpPr>
        <a:xfrm>
          <a:off x="0" y="0"/>
          <a:ext cx="0" cy="0"/>
          <a:chOff x="0" y="0"/>
          <a:chExt cx="0" cy="0"/>
        </a:xfrm>
      </p:grpSpPr>
      <p:pic>
        <p:nvPicPr>
          <p:cNvPr id="5" name="object 3">
            <a:extLst>
              <a:ext uri="{FF2B5EF4-FFF2-40B4-BE49-F238E27FC236}">
                <a16:creationId xmlns:a16="http://schemas.microsoft.com/office/drawing/2014/main" id="{1AC6C406-FB11-B343-B4B1-3E40D0FC8E1E}"/>
              </a:ext>
            </a:extLst>
          </p:cNvPr>
          <p:cNvPicPr/>
          <p:nvPr/>
        </p:nvPicPr>
        <p:blipFill>
          <a:blip r:embed="rId2" cstate="screen">
            <a:extLst>
              <a:ext uri="{28A0092B-C50C-407E-A947-70E740481C1C}">
                <a14:useLocalDpi xmlns:a14="http://schemas.microsoft.com/office/drawing/2010/main"/>
              </a:ext>
            </a:extLst>
          </a:blip>
          <a:stretch>
            <a:fillRect/>
          </a:stretch>
        </p:blipFill>
        <p:spPr>
          <a:xfrm>
            <a:off x="190233" y="6145717"/>
            <a:ext cx="11810805" cy="520099"/>
          </a:xfrm>
          <a:prstGeom prst="rect">
            <a:avLst/>
          </a:prstGeom>
        </p:spPr>
      </p:pic>
      <p:sp>
        <p:nvSpPr>
          <p:cNvPr id="16" name="Footer Placeholder 15">
            <a:extLst>
              <a:ext uri="{FF2B5EF4-FFF2-40B4-BE49-F238E27FC236}">
                <a16:creationId xmlns:a16="http://schemas.microsoft.com/office/drawing/2014/main" id="{E3CA5307-6CAB-D949-A414-348516F963B8}"/>
              </a:ext>
            </a:extLst>
          </p:cNvPr>
          <p:cNvSpPr>
            <a:spLocks noGrp="1"/>
          </p:cNvSpPr>
          <p:nvPr>
            <p:ph type="ftr" sz="quarter" idx="10"/>
          </p:nvPr>
        </p:nvSpPr>
        <p:spPr/>
        <p:txBody>
          <a:bodyPr/>
          <a:lstStyle>
            <a:lvl1pPr>
              <a:defRPr b="0" i="0">
                <a:latin typeface="Futura Std Book" panose="020B0502020204020303" pitchFamily="34" charset="0"/>
              </a:defRPr>
            </a:lvl1pPr>
          </a:lstStyle>
          <a:p>
            <a:r>
              <a:rPr lang="en-US" spc="-4" dirty="0">
                <a:cs typeface="Fellix"/>
              </a:rPr>
              <a:t>Confidential – Internal Use Only</a:t>
            </a:r>
            <a:endParaRPr lang="en-US" dirty="0"/>
          </a:p>
        </p:txBody>
      </p:sp>
      <p:grpSp>
        <p:nvGrpSpPr>
          <p:cNvPr id="11" name="object 6">
            <a:extLst>
              <a:ext uri="{FF2B5EF4-FFF2-40B4-BE49-F238E27FC236}">
                <a16:creationId xmlns:a16="http://schemas.microsoft.com/office/drawing/2014/main" id="{9BC99D5E-4227-D841-9CD5-D7FDC396D95B}"/>
              </a:ext>
            </a:extLst>
          </p:cNvPr>
          <p:cNvGrpSpPr/>
          <p:nvPr userDrawn="1"/>
        </p:nvGrpSpPr>
        <p:grpSpPr>
          <a:xfrm>
            <a:off x="11362479" y="6320461"/>
            <a:ext cx="446088" cy="204788"/>
            <a:chOff x="13634975" y="7584553"/>
            <a:chExt cx="535305" cy="245745"/>
          </a:xfrm>
        </p:grpSpPr>
        <p:sp>
          <p:nvSpPr>
            <p:cNvPr id="12" name="object 7">
              <a:extLst>
                <a:ext uri="{FF2B5EF4-FFF2-40B4-BE49-F238E27FC236}">
                  <a16:creationId xmlns:a16="http://schemas.microsoft.com/office/drawing/2014/main" id="{98F5B5CE-BE07-7A4E-8DC8-CC91CF1816F8}"/>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3" name="object 8">
              <a:extLst>
                <a:ext uri="{FF2B5EF4-FFF2-40B4-BE49-F238E27FC236}">
                  <a16:creationId xmlns:a16="http://schemas.microsoft.com/office/drawing/2014/main" id="{CC73006B-B3D2-3448-8CFD-F8F8431DF80B}"/>
                </a:ext>
              </a:extLst>
            </p:cNvPr>
            <p:cNvPicPr/>
            <p:nvPr/>
          </p:nvPicPr>
          <p:blipFill>
            <a:blip r:embed="rId3" cstate="screen">
              <a:extLst>
                <a:ext uri="{28A0092B-C50C-407E-A947-70E740481C1C}">
                  <a14:useLocalDpi xmlns:a14="http://schemas.microsoft.com/office/drawing/2010/main"/>
                </a:ext>
              </a:extLst>
            </a:blip>
            <a:stretch>
              <a:fillRect/>
            </a:stretch>
          </p:blipFill>
          <p:spPr>
            <a:xfrm>
              <a:off x="13695893" y="7686939"/>
              <a:ext cx="434127" cy="114437"/>
            </a:xfrm>
            <a:prstGeom prst="rect">
              <a:avLst/>
            </a:prstGeom>
          </p:spPr>
        </p:pic>
        <p:sp>
          <p:nvSpPr>
            <p:cNvPr id="14" name="object 9">
              <a:extLst>
                <a:ext uri="{FF2B5EF4-FFF2-40B4-BE49-F238E27FC236}">
                  <a16:creationId xmlns:a16="http://schemas.microsoft.com/office/drawing/2014/main" id="{86C27758-9BDD-544A-AF69-C2A83B546F2F}"/>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5" name="object 10">
              <a:extLst>
                <a:ext uri="{FF2B5EF4-FFF2-40B4-BE49-F238E27FC236}">
                  <a16:creationId xmlns:a16="http://schemas.microsoft.com/office/drawing/2014/main" id="{CF7E49CC-F50D-8E43-883A-A1DC35F20F61}"/>
                </a:ext>
              </a:extLst>
            </p:cNvPr>
            <p:cNvPicPr/>
            <p:nvPr/>
          </p:nvPicPr>
          <p:blipFill>
            <a:blip r:embed="rId3" cstate="screen">
              <a:extLst>
                <a:ext uri="{28A0092B-C50C-407E-A947-70E740481C1C}">
                  <a14:useLocalDpi xmlns:a14="http://schemas.microsoft.com/office/drawing/2010/main"/>
                </a:ext>
              </a:extLst>
            </a:blip>
            <a:stretch>
              <a:fillRect/>
            </a:stretch>
          </p:blipFill>
          <p:spPr>
            <a:xfrm>
              <a:off x="13695893" y="7686939"/>
              <a:ext cx="434127" cy="114437"/>
            </a:xfrm>
            <a:prstGeom prst="rect">
              <a:avLst/>
            </a:prstGeom>
          </p:spPr>
        </p:pic>
      </p:grpSp>
      <p:sp>
        <p:nvSpPr>
          <p:cNvPr id="17" name="TextBox 16">
            <a:extLst>
              <a:ext uri="{FF2B5EF4-FFF2-40B4-BE49-F238E27FC236}">
                <a16:creationId xmlns:a16="http://schemas.microsoft.com/office/drawing/2014/main" id="{509B89A4-3902-3E45-88C3-15ACB53D10D8}"/>
              </a:ext>
            </a:extLst>
          </p:cNvPr>
          <p:cNvSpPr txBox="1"/>
          <p:nvPr userDrawn="1"/>
        </p:nvSpPr>
        <p:spPr>
          <a:xfrm>
            <a:off x="10978078" y="6338048"/>
            <a:ext cx="381000" cy="246221"/>
          </a:xfrm>
          <a:prstGeom prst="rect">
            <a:avLst/>
          </a:prstGeom>
          <a:noFill/>
        </p:spPr>
        <p:txBody>
          <a:bodyPr wrap="square" rtlCol="0">
            <a:spAutoFit/>
          </a:bodyPr>
          <a:lstStyle/>
          <a:p>
            <a:fld id="{99985A75-EC60-BB4C-AE8C-855904574B0E}" type="slidenum">
              <a:rPr lang="en-US" sz="1000" b="0" i="0" smtClean="0">
                <a:latin typeface="Futura Std Book" panose="020B0502020204020303" pitchFamily="34" charset="0"/>
                <a:ea typeface="Gadugi" panose="020B0502040204020203" pitchFamily="34" charset="0"/>
              </a:rPr>
              <a:t>‹#›</a:t>
            </a:fld>
            <a:endParaRPr lang="en-US" sz="1000" b="0" i="0" dirty="0">
              <a:latin typeface="Futura Std Book" panose="020B0502020204020303" pitchFamily="34" charset="0"/>
              <a:ea typeface="Gadugi" panose="020B0502040204020203" pitchFamily="34" charset="0"/>
            </a:endParaRPr>
          </a:p>
        </p:txBody>
      </p:sp>
      <p:sp>
        <p:nvSpPr>
          <p:cNvPr id="18" name="Text Placeholder 19">
            <a:extLst>
              <a:ext uri="{FF2B5EF4-FFF2-40B4-BE49-F238E27FC236}">
                <a16:creationId xmlns:a16="http://schemas.microsoft.com/office/drawing/2014/main" id="{6D9609BD-11DD-C54D-AAB2-A1FB6C8E23EE}"/>
              </a:ext>
            </a:extLst>
          </p:cNvPr>
          <p:cNvSpPr>
            <a:spLocks noGrp="1"/>
          </p:cNvSpPr>
          <p:nvPr>
            <p:ph type="body" sz="quarter" idx="11" hasCustomPrompt="1"/>
          </p:nvPr>
        </p:nvSpPr>
        <p:spPr>
          <a:xfrm>
            <a:off x="1791979" y="1159515"/>
            <a:ext cx="8241022" cy="2779448"/>
          </a:xfrm>
          <a:prstGeom prst="rect">
            <a:avLst/>
          </a:prstGeom>
        </p:spPr>
        <p:txBody>
          <a:bodyPr/>
          <a:lstStyle>
            <a:lvl1pPr>
              <a:lnSpc>
                <a:spcPts val="6600"/>
              </a:lnSpc>
              <a:defRPr sz="6600" b="1" i="0" spc="0" baseline="0">
                <a:solidFill>
                  <a:srgbClr val="012169"/>
                </a:solidFill>
                <a:latin typeface="Franklin Gothic Heavy" panose="020B0603020102020204" pitchFamily="34" charset="0"/>
              </a:defRPr>
            </a:lvl1pPr>
          </a:lstStyle>
          <a:p>
            <a:pPr lvl="0"/>
            <a:r>
              <a:rPr lang="en-US" dirty="0"/>
              <a:t>CLICK TO EDIT MASTER TEXT STYLES</a:t>
            </a:r>
          </a:p>
        </p:txBody>
      </p:sp>
      <p:sp>
        <p:nvSpPr>
          <p:cNvPr id="19" name="Text Placeholder 68">
            <a:extLst>
              <a:ext uri="{FF2B5EF4-FFF2-40B4-BE49-F238E27FC236}">
                <a16:creationId xmlns:a16="http://schemas.microsoft.com/office/drawing/2014/main" id="{EAEFD2F4-99CA-E640-B37D-1259FE4A750C}"/>
              </a:ext>
            </a:extLst>
          </p:cNvPr>
          <p:cNvSpPr>
            <a:spLocks noGrp="1"/>
          </p:cNvSpPr>
          <p:nvPr>
            <p:ph type="body" sz="quarter" idx="13" hasCustomPrompt="1"/>
          </p:nvPr>
        </p:nvSpPr>
        <p:spPr>
          <a:xfrm>
            <a:off x="1791979" y="3938963"/>
            <a:ext cx="8241021" cy="1141037"/>
          </a:xfrm>
          <a:prstGeom prst="rect">
            <a:avLst/>
          </a:prstGeom>
        </p:spPr>
        <p:txBody>
          <a:bodyPr/>
          <a:lstStyle>
            <a:lvl1pPr>
              <a:lnSpc>
                <a:spcPts val="2800"/>
              </a:lnSpc>
              <a:defRPr lang="en-US" sz="2800" b="1" i="0" spc="0" baseline="0" dirty="0" smtClean="0">
                <a:solidFill>
                  <a:srgbClr val="00A3E0"/>
                </a:solidFill>
                <a:latin typeface="Futura" panose="020B0602020204020303" pitchFamily="34" charset="-79"/>
                <a:ea typeface="+mn-ea"/>
                <a:cs typeface="Futura" panose="020B0602020204020303" pitchFamily="34" charset="-79"/>
              </a:defRPr>
            </a:lvl1pPr>
            <a:lvl2pPr marL="0" indent="0">
              <a:lnSpc>
                <a:spcPts val="2000"/>
              </a:lnSpc>
              <a:spcBef>
                <a:spcPts val="600"/>
              </a:spcBef>
              <a:tabLst/>
              <a:defRPr lang="en-US" sz="2000" b="0" i="0" spc="0" baseline="0" dirty="0" smtClean="0">
                <a:solidFill>
                  <a:srgbClr val="012169"/>
                </a:solidFill>
                <a:latin typeface="Futura Std Book" panose="020B0502020204020303" pitchFamily="34" charset="0"/>
                <a:ea typeface="+mn-ea"/>
                <a:cs typeface="+mn-cs"/>
              </a:defRPr>
            </a:lvl2pPr>
            <a:lvl3pPr marL="9525" indent="0">
              <a:spcBef>
                <a:spcPts val="600"/>
              </a:spcBef>
              <a:tabLst/>
              <a:defRPr lang="en-US" sz="1200" b="0" i="0" dirty="0" smtClean="0">
                <a:solidFill>
                  <a:schemeClr val="tx1"/>
                </a:solidFill>
                <a:latin typeface="Futura Std Book" panose="020B0502020204020303" pitchFamily="34" charset="0"/>
                <a:ea typeface="+mn-ea"/>
                <a:cs typeface="+mn-cs"/>
              </a:defRPr>
            </a:lvl3pPr>
            <a:lvl4pPr marL="350838" indent="-176213">
              <a:spcBef>
                <a:spcPts val="300"/>
              </a:spcBef>
              <a:buSzPct val="104000"/>
              <a:buFontTx/>
              <a:buBlip>
                <a:blip r:embed="rId4"/>
              </a:buBlip>
              <a:tabLst/>
              <a:defRPr lang="en-US" sz="1200" b="0" i="0" dirty="0" smtClean="0">
                <a:solidFill>
                  <a:schemeClr val="tx1"/>
                </a:solidFill>
                <a:latin typeface="Futura Std Book" panose="020B0502020204020303" pitchFamily="34" charset="0"/>
                <a:ea typeface="+mn-ea"/>
                <a:cs typeface="+mn-cs"/>
              </a:defRPr>
            </a:lvl4pPr>
            <a:lvl5pPr marL="515938" indent="-165100">
              <a:spcBef>
                <a:spcPts val="300"/>
              </a:spcBef>
              <a:buSzPct val="97000"/>
              <a:buFontTx/>
              <a:buBlip>
                <a:blip r:embed="rId4"/>
              </a:buBlip>
              <a:tabLst/>
              <a:defRPr lang="en-US" sz="1100" b="0" i="0" dirty="0">
                <a:solidFill>
                  <a:schemeClr val="tx1"/>
                </a:solidFill>
                <a:latin typeface="Futura Std Book" panose="020B0502020204020303" pitchFamily="34" charset="0"/>
                <a:ea typeface="+mn-ea"/>
                <a:cs typeface="+mn-cs"/>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4837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2 Headline">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47BF7BE6-9B13-F542-B1E1-35610E93B3AC}"/>
              </a:ext>
            </a:extLst>
          </p:cNvPr>
          <p:cNvPicPr/>
          <p:nvPr userDrawn="1"/>
        </p:nvPicPr>
        <p:blipFill>
          <a:blip r:embed="rId2" cstate="screen">
            <a:extLst>
              <a:ext uri="{28A0092B-C50C-407E-A947-70E740481C1C}">
                <a14:useLocalDpi xmlns:a14="http://schemas.microsoft.com/office/drawing/2010/main"/>
              </a:ext>
            </a:extLst>
          </a:blip>
          <a:srcRect/>
          <a:stretch/>
        </p:blipFill>
        <p:spPr>
          <a:xfrm>
            <a:off x="213855" y="208282"/>
            <a:ext cx="11763558" cy="6441445"/>
          </a:xfrm>
          <a:prstGeom prst="rect">
            <a:avLst/>
          </a:prstGeom>
        </p:spPr>
      </p:pic>
      <p:sp>
        <p:nvSpPr>
          <p:cNvPr id="22" name="Footer Placeholder 49">
            <a:extLst>
              <a:ext uri="{FF2B5EF4-FFF2-40B4-BE49-F238E27FC236}">
                <a16:creationId xmlns:a16="http://schemas.microsoft.com/office/drawing/2014/main" id="{87ACF538-23FA-6A4A-B7F0-621241FAB042}"/>
              </a:ext>
            </a:extLst>
          </p:cNvPr>
          <p:cNvSpPr>
            <a:spLocks noGrp="1"/>
          </p:cNvSpPr>
          <p:nvPr>
            <p:ph type="ftr" sz="quarter" idx="12"/>
          </p:nvPr>
        </p:nvSpPr>
        <p:spPr>
          <a:xfrm>
            <a:off x="381000" y="6286500"/>
            <a:ext cx="4114271" cy="365125"/>
          </a:xfrm>
        </p:spPr>
        <p:txBody>
          <a:bodyPr/>
          <a:lstStyle>
            <a:lvl1pPr>
              <a:defRPr b="0" i="0">
                <a:solidFill>
                  <a:schemeClr val="bg1"/>
                </a:solidFill>
                <a:latin typeface="Futura Std Book" panose="020B0502020204020303" pitchFamily="34" charset="0"/>
              </a:defRPr>
            </a:lvl1pPr>
          </a:lstStyle>
          <a:p>
            <a:r>
              <a:rPr lang="en-US" spc="-4" dirty="0">
                <a:cs typeface="Fellix"/>
              </a:rPr>
              <a:t>Confidential – Internal Use Only</a:t>
            </a:r>
            <a:endParaRPr lang="en-US" dirty="0"/>
          </a:p>
        </p:txBody>
      </p:sp>
      <p:sp>
        <p:nvSpPr>
          <p:cNvPr id="21" name="Text Placeholder 19">
            <a:extLst>
              <a:ext uri="{FF2B5EF4-FFF2-40B4-BE49-F238E27FC236}">
                <a16:creationId xmlns:a16="http://schemas.microsoft.com/office/drawing/2014/main" id="{9FB2F47E-4124-8145-82A8-00142F1A2CBD}"/>
              </a:ext>
            </a:extLst>
          </p:cNvPr>
          <p:cNvSpPr>
            <a:spLocks noGrp="1"/>
          </p:cNvSpPr>
          <p:nvPr>
            <p:ph type="body" sz="quarter" idx="11" hasCustomPrompt="1"/>
          </p:nvPr>
        </p:nvSpPr>
        <p:spPr>
          <a:xfrm>
            <a:off x="1071100" y="1971604"/>
            <a:ext cx="8580900" cy="2914793"/>
          </a:xfrm>
          <a:prstGeom prst="rect">
            <a:avLst/>
          </a:prstGeom>
        </p:spPr>
        <p:txBody>
          <a:bodyPr/>
          <a:lstStyle>
            <a:lvl1pPr>
              <a:lnSpc>
                <a:spcPts val="8000"/>
              </a:lnSpc>
              <a:defRPr sz="8000" b="1" i="0" spc="0" baseline="0">
                <a:solidFill>
                  <a:schemeClr val="tx1"/>
                </a:solidFill>
                <a:latin typeface="Franklin Gothic Heavy" panose="020B0603020102020204" pitchFamily="34" charset="0"/>
              </a:defRPr>
            </a:lvl1pPr>
          </a:lstStyle>
          <a:p>
            <a:pPr lvl="0"/>
            <a:r>
              <a:rPr lang="en-US" spc="-92" dirty="0"/>
              <a:t>LOREM IPSUM SET DOLOR</a:t>
            </a:r>
            <a:endParaRPr lang="en-US" dirty="0"/>
          </a:p>
        </p:txBody>
      </p:sp>
      <p:grpSp>
        <p:nvGrpSpPr>
          <p:cNvPr id="11" name="object 6">
            <a:extLst>
              <a:ext uri="{FF2B5EF4-FFF2-40B4-BE49-F238E27FC236}">
                <a16:creationId xmlns:a16="http://schemas.microsoft.com/office/drawing/2014/main" id="{8BB57005-7BFA-CC47-B99F-50794DF09096}"/>
              </a:ext>
            </a:extLst>
          </p:cNvPr>
          <p:cNvGrpSpPr/>
          <p:nvPr userDrawn="1"/>
        </p:nvGrpSpPr>
        <p:grpSpPr>
          <a:xfrm>
            <a:off x="11362479" y="6320461"/>
            <a:ext cx="446088" cy="204788"/>
            <a:chOff x="13634975" y="7584553"/>
            <a:chExt cx="535305" cy="245745"/>
          </a:xfrm>
        </p:grpSpPr>
        <p:sp>
          <p:nvSpPr>
            <p:cNvPr id="14" name="object 7">
              <a:extLst>
                <a:ext uri="{FF2B5EF4-FFF2-40B4-BE49-F238E27FC236}">
                  <a16:creationId xmlns:a16="http://schemas.microsoft.com/office/drawing/2014/main" id="{43485B14-6CBD-454E-893B-2DD808139754}"/>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5" name="object 8">
              <a:extLst>
                <a:ext uri="{FF2B5EF4-FFF2-40B4-BE49-F238E27FC236}">
                  <a16:creationId xmlns:a16="http://schemas.microsoft.com/office/drawing/2014/main" id="{1E11D6EF-B9C3-1343-801B-5353F52CEA70}"/>
                </a:ext>
              </a:extLst>
            </p:cNvPr>
            <p:cNvPicPr/>
            <p:nvPr/>
          </p:nvPicPr>
          <p:blipFill>
            <a:blip r:embed="rId3" cstate="screen">
              <a:extLst>
                <a:ext uri="{28A0092B-C50C-407E-A947-70E740481C1C}">
                  <a14:useLocalDpi xmlns:a14="http://schemas.microsoft.com/office/drawing/2010/main"/>
                </a:ext>
              </a:extLst>
            </a:blip>
            <a:stretch>
              <a:fillRect/>
            </a:stretch>
          </p:blipFill>
          <p:spPr>
            <a:xfrm>
              <a:off x="13695893" y="7686939"/>
              <a:ext cx="434127" cy="114437"/>
            </a:xfrm>
            <a:prstGeom prst="rect">
              <a:avLst/>
            </a:prstGeom>
          </p:spPr>
        </p:pic>
        <p:sp>
          <p:nvSpPr>
            <p:cNvPr id="16" name="object 9">
              <a:extLst>
                <a:ext uri="{FF2B5EF4-FFF2-40B4-BE49-F238E27FC236}">
                  <a16:creationId xmlns:a16="http://schemas.microsoft.com/office/drawing/2014/main" id="{E6F85894-EFB5-BC44-8438-63293A7CF5FB}"/>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7" name="object 10">
              <a:extLst>
                <a:ext uri="{FF2B5EF4-FFF2-40B4-BE49-F238E27FC236}">
                  <a16:creationId xmlns:a16="http://schemas.microsoft.com/office/drawing/2014/main" id="{27C80F64-F7E2-9C49-9FFA-4E7BEF20401D}"/>
                </a:ext>
              </a:extLst>
            </p:cNvPr>
            <p:cNvPicPr/>
            <p:nvPr/>
          </p:nvPicPr>
          <p:blipFill>
            <a:blip r:embed="rId3" cstate="screen">
              <a:extLst>
                <a:ext uri="{28A0092B-C50C-407E-A947-70E740481C1C}">
                  <a14:useLocalDpi xmlns:a14="http://schemas.microsoft.com/office/drawing/2010/main"/>
                </a:ext>
              </a:extLst>
            </a:blip>
            <a:stretch>
              <a:fillRect/>
            </a:stretch>
          </p:blipFill>
          <p:spPr>
            <a:xfrm>
              <a:off x="13695893" y="7686939"/>
              <a:ext cx="434127" cy="114437"/>
            </a:xfrm>
            <a:prstGeom prst="rect">
              <a:avLst/>
            </a:prstGeom>
          </p:spPr>
        </p:pic>
      </p:grpSp>
      <p:sp>
        <p:nvSpPr>
          <p:cNvPr id="18" name="TextBox 17">
            <a:extLst>
              <a:ext uri="{FF2B5EF4-FFF2-40B4-BE49-F238E27FC236}">
                <a16:creationId xmlns:a16="http://schemas.microsoft.com/office/drawing/2014/main" id="{35C257BD-02FC-9B45-9A11-DEB2F73BA58C}"/>
              </a:ext>
            </a:extLst>
          </p:cNvPr>
          <p:cNvSpPr txBox="1"/>
          <p:nvPr userDrawn="1"/>
        </p:nvSpPr>
        <p:spPr>
          <a:xfrm>
            <a:off x="10978078" y="6338048"/>
            <a:ext cx="381000" cy="246221"/>
          </a:xfrm>
          <a:prstGeom prst="rect">
            <a:avLst/>
          </a:prstGeom>
          <a:noFill/>
        </p:spPr>
        <p:txBody>
          <a:bodyPr wrap="square" rtlCol="0">
            <a:spAutoFit/>
          </a:bodyPr>
          <a:lstStyle/>
          <a:p>
            <a:fld id="{99985A75-EC60-BB4C-AE8C-855904574B0E}" type="slidenum">
              <a:rPr lang="en-US" sz="1000" b="0" i="0" smtClean="0">
                <a:latin typeface="Futura Std Book" panose="020B0502020204020303" pitchFamily="34" charset="0"/>
                <a:ea typeface="Gadugi" panose="020B0502040204020203" pitchFamily="34" charset="0"/>
              </a:rPr>
              <a:t>‹#›</a:t>
            </a:fld>
            <a:endParaRPr lang="en-US" sz="1000" b="0" i="0" dirty="0">
              <a:latin typeface="Futura Std Book" panose="020B0502020204020303" pitchFamily="34" charset="0"/>
              <a:ea typeface="Gadugi" panose="020B0502040204020203" pitchFamily="34" charset="0"/>
            </a:endParaRPr>
          </a:p>
        </p:txBody>
      </p:sp>
    </p:spTree>
    <p:extLst>
      <p:ext uri="{BB962C8B-B14F-4D97-AF65-F5344CB8AC3E}">
        <p14:creationId xmlns:p14="http://schemas.microsoft.com/office/powerpoint/2010/main" val="4185162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1 Header and Copy">
    <p:bg>
      <p:bgPr>
        <a:solidFill>
          <a:schemeClr val="bg1"/>
        </a:solidFill>
        <a:effectLst/>
      </p:bgPr>
    </p:bg>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07562173-2202-674C-AD7A-17614EBA3EE3}"/>
              </a:ext>
            </a:extLst>
          </p:cNvPr>
          <p:cNvPicPr/>
          <p:nvPr userDrawn="1"/>
        </p:nvPicPr>
        <p:blipFill rotWithShape="1">
          <a:blip r:embed="rId2" cstate="screen">
            <a:extLst>
              <a:ext uri="{28A0092B-C50C-407E-A947-70E740481C1C}">
                <a14:useLocalDpi xmlns:a14="http://schemas.microsoft.com/office/drawing/2010/main"/>
              </a:ext>
            </a:extLst>
          </a:blip>
          <a:srcRect t="7673" b="7673"/>
          <a:stretch/>
        </p:blipFill>
        <p:spPr>
          <a:xfrm>
            <a:off x="190500" y="186076"/>
            <a:ext cx="11763375" cy="2767103"/>
          </a:xfrm>
          <a:prstGeom prst="rect">
            <a:avLst/>
          </a:prstGeom>
        </p:spPr>
      </p:pic>
      <p:sp>
        <p:nvSpPr>
          <p:cNvPr id="21" name="Footer Placeholder 20">
            <a:extLst>
              <a:ext uri="{FF2B5EF4-FFF2-40B4-BE49-F238E27FC236}">
                <a16:creationId xmlns:a16="http://schemas.microsoft.com/office/drawing/2014/main" id="{DD21BE7E-0C13-AC48-A795-BA2A7A3A8BD2}"/>
              </a:ext>
            </a:extLst>
          </p:cNvPr>
          <p:cNvSpPr>
            <a:spLocks noGrp="1"/>
          </p:cNvSpPr>
          <p:nvPr>
            <p:ph type="ftr" sz="quarter" idx="10"/>
          </p:nvPr>
        </p:nvSpPr>
        <p:spPr/>
        <p:txBody>
          <a:bodyPr/>
          <a:lstStyle>
            <a:lvl1pPr>
              <a:defRPr b="0" i="0">
                <a:latin typeface="Futura Std Book" panose="020B0502020204020303" pitchFamily="34" charset="0"/>
              </a:defRPr>
            </a:lvl1pPr>
          </a:lstStyle>
          <a:p>
            <a:r>
              <a:rPr lang="en-US" spc="-4" dirty="0">
                <a:cs typeface="Fellix"/>
              </a:rPr>
              <a:t>Confidential – Internal Use Only</a:t>
            </a:r>
            <a:endParaRPr lang="en-US" dirty="0"/>
          </a:p>
        </p:txBody>
      </p:sp>
      <p:sp>
        <p:nvSpPr>
          <p:cNvPr id="27" name="Content Placeholder 25">
            <a:extLst>
              <a:ext uri="{FF2B5EF4-FFF2-40B4-BE49-F238E27FC236}">
                <a16:creationId xmlns:a16="http://schemas.microsoft.com/office/drawing/2014/main" id="{644A68B5-A5A0-DC44-9C67-2AFBF0EC97F8}"/>
              </a:ext>
            </a:extLst>
          </p:cNvPr>
          <p:cNvSpPr>
            <a:spLocks noGrp="1"/>
          </p:cNvSpPr>
          <p:nvPr>
            <p:ph sz="quarter" idx="12" hasCustomPrompt="1"/>
          </p:nvPr>
        </p:nvSpPr>
        <p:spPr>
          <a:xfrm>
            <a:off x="1083470" y="3651250"/>
            <a:ext cx="4642114" cy="1746250"/>
          </a:xfrm>
          <a:prstGeom prst="rect">
            <a:avLst/>
          </a:prstGeom>
        </p:spPr>
        <p:txBody>
          <a:bodyPr/>
          <a:lstStyle>
            <a:lvl1pPr>
              <a:lnSpc>
                <a:spcPts val="1800"/>
              </a:lnSpc>
              <a:defRPr sz="1400" b="0" i="0" spc="0" baseline="0">
                <a:solidFill>
                  <a:srgbClr val="012169"/>
                </a:solidFill>
                <a:latin typeface="Futura Medium" panose="020B0602020204020303" pitchFamily="34" charset="-79"/>
                <a:cs typeface="Futura Medium" panose="020B0602020204020303" pitchFamily="34" charset="-79"/>
              </a:defRPr>
            </a:lvl1pPr>
            <a:lvl2pPr marL="9525" indent="0">
              <a:spcBef>
                <a:spcPts val="600"/>
              </a:spcBef>
              <a:tabLst/>
              <a:defRPr sz="1400" b="0" i="0" spc="0" baseline="0">
                <a:solidFill>
                  <a:srgbClr val="00A3E0"/>
                </a:solidFill>
                <a:latin typeface="Futura Medium" panose="020B0602020204020303" pitchFamily="34" charset="-79"/>
                <a:cs typeface="Futura Medium" panose="020B0602020204020303" pitchFamily="34" charset="-79"/>
              </a:defRPr>
            </a:lvl2pPr>
            <a:lvl3pPr marL="9525" indent="0">
              <a:spcBef>
                <a:spcPts val="300"/>
              </a:spcBef>
              <a:tabLst/>
              <a:defRPr sz="1400" b="0" i="0">
                <a:solidFill>
                  <a:schemeClr val="tx1"/>
                </a:solidFill>
                <a:latin typeface="Futura Medium" panose="020B0602020204020303" pitchFamily="34" charset="-79"/>
                <a:cs typeface="Futura Medium" panose="020B0602020204020303" pitchFamily="34" charset="-79"/>
              </a:defRPr>
            </a:lvl3pPr>
            <a:lvl4pPr marL="346075" indent="-171450">
              <a:spcBef>
                <a:spcPts val="300"/>
              </a:spcBef>
              <a:buSzPct val="104000"/>
              <a:buFontTx/>
              <a:buBlip>
                <a:blip r:embed="rId3"/>
              </a:buBlip>
              <a:tabLst/>
              <a:defRPr sz="1400" b="0" i="0">
                <a:solidFill>
                  <a:schemeClr val="tx1"/>
                </a:solidFill>
                <a:latin typeface="Futura Medium" panose="020B0602020204020303" pitchFamily="34" charset="-79"/>
                <a:cs typeface="Futura Medium" panose="020B0602020204020303" pitchFamily="34" charset="-79"/>
              </a:defRPr>
            </a:lvl4pPr>
            <a:lvl5pPr marL="515938" indent="-165100">
              <a:spcBef>
                <a:spcPts val="300"/>
              </a:spcBef>
              <a:buSzPct val="97000"/>
              <a:buFontTx/>
              <a:buBlip>
                <a:blip r:embed="rId3"/>
              </a:buBlip>
              <a:tabLst>
                <a:tab pos="165100" algn="l"/>
              </a:tabLst>
              <a:defRPr sz="1400" b="0" i="0">
                <a:solidFill>
                  <a:schemeClr val="tx1"/>
                </a:solidFill>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29">
            <a:extLst>
              <a:ext uri="{FF2B5EF4-FFF2-40B4-BE49-F238E27FC236}">
                <a16:creationId xmlns:a16="http://schemas.microsoft.com/office/drawing/2014/main" id="{FAD9EB32-BB98-3C4C-95F3-02122BC628E7}"/>
              </a:ext>
            </a:extLst>
          </p:cNvPr>
          <p:cNvSpPr>
            <a:spLocks noGrp="1"/>
          </p:cNvSpPr>
          <p:nvPr>
            <p:ph type="body" sz="quarter" idx="14" hasCustomPrompt="1"/>
          </p:nvPr>
        </p:nvSpPr>
        <p:spPr>
          <a:xfrm>
            <a:off x="1083470" y="586685"/>
            <a:ext cx="7286807" cy="2159000"/>
          </a:xfrm>
          <a:prstGeom prst="rect">
            <a:avLst/>
          </a:prstGeom>
        </p:spPr>
        <p:txBody>
          <a:bodyPr/>
          <a:lstStyle>
            <a:lvl1pPr>
              <a:lnSpc>
                <a:spcPts val="4800"/>
              </a:lnSpc>
              <a:defRPr sz="4800" b="1" i="0" spc="0" baseline="0">
                <a:solidFill>
                  <a:schemeClr val="bg1"/>
                </a:solidFill>
                <a:latin typeface="Franklin Gothic Heavy" panose="020B0603020102020204" pitchFamily="34" charset="0"/>
              </a:defRPr>
            </a:lvl1pPr>
            <a:lvl2pPr>
              <a:lnSpc>
                <a:spcPts val="8000"/>
              </a:lnSpc>
              <a:defRPr sz="8000" b="1" i="0">
                <a:solidFill>
                  <a:schemeClr val="bg1"/>
                </a:solidFill>
                <a:latin typeface="Fellix" pitchFamily="2" charset="77"/>
              </a:defRPr>
            </a:lvl2pPr>
            <a:lvl3pPr>
              <a:lnSpc>
                <a:spcPts val="8000"/>
              </a:lnSpc>
              <a:defRPr sz="8000" b="1" i="0">
                <a:solidFill>
                  <a:schemeClr val="bg1"/>
                </a:solidFill>
                <a:latin typeface="Fellix" pitchFamily="2" charset="77"/>
              </a:defRPr>
            </a:lvl3pPr>
            <a:lvl4pPr>
              <a:lnSpc>
                <a:spcPts val="8000"/>
              </a:lnSpc>
              <a:defRPr sz="8000" b="1" i="0">
                <a:solidFill>
                  <a:schemeClr val="bg1"/>
                </a:solidFill>
                <a:latin typeface="Fellix" pitchFamily="2" charset="77"/>
              </a:defRPr>
            </a:lvl4pPr>
            <a:lvl5pPr>
              <a:lnSpc>
                <a:spcPts val="8000"/>
              </a:lnSpc>
              <a:defRPr sz="8000" b="1" i="0">
                <a:solidFill>
                  <a:schemeClr val="bg1"/>
                </a:solidFill>
                <a:latin typeface="Fellix" pitchFamily="2" charset="77"/>
              </a:defRPr>
            </a:lvl5pPr>
          </a:lstStyle>
          <a:p>
            <a:pPr lvl="0"/>
            <a:r>
              <a:rPr lang="en-US" dirty="0"/>
              <a:t>CLICK TO EDIT MASTER TEXT STYLES</a:t>
            </a:r>
          </a:p>
        </p:txBody>
      </p:sp>
      <p:grpSp>
        <p:nvGrpSpPr>
          <p:cNvPr id="16" name="object 6">
            <a:extLst>
              <a:ext uri="{FF2B5EF4-FFF2-40B4-BE49-F238E27FC236}">
                <a16:creationId xmlns:a16="http://schemas.microsoft.com/office/drawing/2014/main" id="{8986D5FE-EE81-AE40-82C6-D7AEC4EA32A4}"/>
              </a:ext>
            </a:extLst>
          </p:cNvPr>
          <p:cNvGrpSpPr/>
          <p:nvPr userDrawn="1"/>
        </p:nvGrpSpPr>
        <p:grpSpPr>
          <a:xfrm>
            <a:off x="11362479" y="6320461"/>
            <a:ext cx="446088" cy="204788"/>
            <a:chOff x="13634975" y="7584553"/>
            <a:chExt cx="535305" cy="245745"/>
          </a:xfrm>
        </p:grpSpPr>
        <p:sp>
          <p:nvSpPr>
            <p:cNvPr id="17" name="object 7">
              <a:extLst>
                <a:ext uri="{FF2B5EF4-FFF2-40B4-BE49-F238E27FC236}">
                  <a16:creationId xmlns:a16="http://schemas.microsoft.com/office/drawing/2014/main" id="{B61C1717-074D-EA44-8109-F081ED8535AC}"/>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8" name="object 8">
              <a:extLst>
                <a:ext uri="{FF2B5EF4-FFF2-40B4-BE49-F238E27FC236}">
                  <a16:creationId xmlns:a16="http://schemas.microsoft.com/office/drawing/2014/main" id="{64119CB4-8D8D-4440-8F3E-D249DA93C54D}"/>
                </a:ext>
              </a:extLst>
            </p:cNvPr>
            <p:cNvPicPr/>
            <p:nvPr/>
          </p:nvPicPr>
          <p:blipFill>
            <a:blip r:embed="rId4" cstate="screen">
              <a:extLst>
                <a:ext uri="{28A0092B-C50C-407E-A947-70E740481C1C}">
                  <a14:useLocalDpi xmlns:a14="http://schemas.microsoft.com/office/drawing/2010/main"/>
                </a:ext>
              </a:extLst>
            </a:blip>
            <a:stretch>
              <a:fillRect/>
            </a:stretch>
          </p:blipFill>
          <p:spPr>
            <a:xfrm>
              <a:off x="13695893" y="7686939"/>
              <a:ext cx="434127" cy="114437"/>
            </a:xfrm>
            <a:prstGeom prst="rect">
              <a:avLst/>
            </a:prstGeom>
          </p:spPr>
        </p:pic>
        <p:sp>
          <p:nvSpPr>
            <p:cNvPr id="19" name="object 9">
              <a:extLst>
                <a:ext uri="{FF2B5EF4-FFF2-40B4-BE49-F238E27FC236}">
                  <a16:creationId xmlns:a16="http://schemas.microsoft.com/office/drawing/2014/main" id="{6BBD10A4-00FB-084A-B103-374EEC25B680}"/>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20" name="object 10">
              <a:extLst>
                <a:ext uri="{FF2B5EF4-FFF2-40B4-BE49-F238E27FC236}">
                  <a16:creationId xmlns:a16="http://schemas.microsoft.com/office/drawing/2014/main" id="{47A189E2-1103-FF47-932B-B6BC8723D3A7}"/>
                </a:ext>
              </a:extLst>
            </p:cNvPr>
            <p:cNvPicPr/>
            <p:nvPr/>
          </p:nvPicPr>
          <p:blipFill>
            <a:blip r:embed="rId4" cstate="screen">
              <a:extLst>
                <a:ext uri="{28A0092B-C50C-407E-A947-70E740481C1C}">
                  <a14:useLocalDpi xmlns:a14="http://schemas.microsoft.com/office/drawing/2010/main"/>
                </a:ext>
              </a:extLst>
            </a:blip>
            <a:stretch>
              <a:fillRect/>
            </a:stretch>
          </p:blipFill>
          <p:spPr>
            <a:xfrm>
              <a:off x="13695893" y="7686939"/>
              <a:ext cx="434127" cy="114437"/>
            </a:xfrm>
            <a:prstGeom prst="rect">
              <a:avLst/>
            </a:prstGeom>
          </p:spPr>
        </p:pic>
      </p:grpSp>
      <p:sp>
        <p:nvSpPr>
          <p:cNvPr id="22" name="TextBox 21">
            <a:extLst>
              <a:ext uri="{FF2B5EF4-FFF2-40B4-BE49-F238E27FC236}">
                <a16:creationId xmlns:a16="http://schemas.microsoft.com/office/drawing/2014/main" id="{61F98FA8-1339-B340-A1B9-226453C726FF}"/>
              </a:ext>
            </a:extLst>
          </p:cNvPr>
          <p:cNvSpPr txBox="1"/>
          <p:nvPr userDrawn="1"/>
        </p:nvSpPr>
        <p:spPr>
          <a:xfrm>
            <a:off x="10978078" y="6338048"/>
            <a:ext cx="381000" cy="246221"/>
          </a:xfrm>
          <a:prstGeom prst="rect">
            <a:avLst/>
          </a:prstGeom>
          <a:noFill/>
        </p:spPr>
        <p:txBody>
          <a:bodyPr wrap="square" rtlCol="0">
            <a:spAutoFit/>
          </a:bodyPr>
          <a:lstStyle/>
          <a:p>
            <a:fld id="{99985A75-EC60-BB4C-AE8C-855904574B0E}" type="slidenum">
              <a:rPr lang="en-US" sz="1000" b="0" i="0" smtClean="0">
                <a:latin typeface="Futura Std Book" panose="020B0502020204020303" pitchFamily="34" charset="0"/>
                <a:ea typeface="Gadugi" panose="020B0502040204020203" pitchFamily="34" charset="0"/>
              </a:rPr>
              <a:t>‹#›</a:t>
            </a:fld>
            <a:endParaRPr lang="en-US" sz="1000" b="0" i="0" dirty="0">
              <a:latin typeface="Futura Std Book" panose="020B0502020204020303" pitchFamily="34" charset="0"/>
              <a:ea typeface="Gadugi" panose="020B0502040204020203" pitchFamily="34" charset="0"/>
            </a:endParaRPr>
          </a:p>
        </p:txBody>
      </p:sp>
      <p:sp>
        <p:nvSpPr>
          <p:cNvPr id="13" name="Content Placeholder 25">
            <a:extLst>
              <a:ext uri="{FF2B5EF4-FFF2-40B4-BE49-F238E27FC236}">
                <a16:creationId xmlns:a16="http://schemas.microsoft.com/office/drawing/2014/main" id="{21861C49-7B1E-D349-9F88-C5BE559A6811}"/>
              </a:ext>
            </a:extLst>
          </p:cNvPr>
          <p:cNvSpPr>
            <a:spLocks noGrp="1"/>
          </p:cNvSpPr>
          <p:nvPr>
            <p:ph sz="quarter" idx="15" hasCustomPrompt="1"/>
          </p:nvPr>
        </p:nvSpPr>
        <p:spPr>
          <a:xfrm>
            <a:off x="6356746" y="3651250"/>
            <a:ext cx="4642114" cy="1746250"/>
          </a:xfrm>
          <a:prstGeom prst="rect">
            <a:avLst/>
          </a:prstGeom>
        </p:spPr>
        <p:txBody>
          <a:bodyPr/>
          <a:lstStyle>
            <a:lvl1pPr>
              <a:lnSpc>
                <a:spcPts val="1800"/>
              </a:lnSpc>
              <a:defRPr sz="1400" b="0" i="0" spc="0" baseline="0">
                <a:solidFill>
                  <a:srgbClr val="012169"/>
                </a:solidFill>
                <a:latin typeface="Futura Medium" panose="020B0602020204020303" pitchFamily="34" charset="-79"/>
                <a:cs typeface="Futura Medium" panose="020B0602020204020303" pitchFamily="34" charset="-79"/>
              </a:defRPr>
            </a:lvl1pPr>
            <a:lvl2pPr marL="9525" indent="0">
              <a:spcBef>
                <a:spcPts val="600"/>
              </a:spcBef>
              <a:tabLst/>
              <a:defRPr sz="1400" b="0" i="0" spc="0" baseline="0">
                <a:solidFill>
                  <a:srgbClr val="00A3E0"/>
                </a:solidFill>
                <a:latin typeface="Futura Medium" panose="020B0602020204020303" pitchFamily="34" charset="-79"/>
                <a:cs typeface="Futura Medium" panose="020B0602020204020303" pitchFamily="34" charset="-79"/>
              </a:defRPr>
            </a:lvl2pPr>
            <a:lvl3pPr marL="9525" indent="0">
              <a:spcBef>
                <a:spcPts val="300"/>
              </a:spcBef>
              <a:tabLst/>
              <a:defRPr sz="1400" b="0" i="0">
                <a:solidFill>
                  <a:schemeClr val="tx1"/>
                </a:solidFill>
                <a:latin typeface="Futura Medium" panose="020B0602020204020303" pitchFamily="34" charset="-79"/>
                <a:cs typeface="Futura Medium" panose="020B0602020204020303" pitchFamily="34" charset="-79"/>
              </a:defRPr>
            </a:lvl3pPr>
            <a:lvl4pPr marL="346075" indent="-171450">
              <a:spcBef>
                <a:spcPts val="300"/>
              </a:spcBef>
              <a:buSzPct val="104000"/>
              <a:buFontTx/>
              <a:buBlip>
                <a:blip r:embed="rId3"/>
              </a:buBlip>
              <a:tabLst/>
              <a:defRPr sz="1400" b="0" i="0">
                <a:solidFill>
                  <a:schemeClr val="tx1"/>
                </a:solidFill>
                <a:latin typeface="Futura Medium" panose="020B0602020204020303" pitchFamily="34" charset="-79"/>
                <a:cs typeface="Futura Medium" panose="020B0602020204020303" pitchFamily="34" charset="-79"/>
              </a:defRPr>
            </a:lvl4pPr>
            <a:lvl5pPr marL="515938" indent="-165100">
              <a:spcBef>
                <a:spcPts val="300"/>
              </a:spcBef>
              <a:buSzPct val="97000"/>
              <a:buFontTx/>
              <a:buBlip>
                <a:blip r:embed="rId3"/>
              </a:buBlip>
              <a:tabLst>
                <a:tab pos="165100" algn="l"/>
              </a:tabLst>
              <a:defRPr sz="1400" b="0" i="0">
                <a:solidFill>
                  <a:schemeClr val="tx1"/>
                </a:solidFill>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023057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2 Header and Copy">
    <p:spTree>
      <p:nvGrpSpPr>
        <p:cNvPr id="1" name=""/>
        <p:cNvGrpSpPr/>
        <p:nvPr/>
      </p:nvGrpSpPr>
      <p:grpSpPr>
        <a:xfrm>
          <a:off x="0" y="0"/>
          <a:ext cx="0" cy="0"/>
          <a:chOff x="0" y="0"/>
          <a:chExt cx="0" cy="0"/>
        </a:xfrm>
      </p:grpSpPr>
      <p:pic>
        <p:nvPicPr>
          <p:cNvPr id="7" name="object 3">
            <a:extLst>
              <a:ext uri="{FF2B5EF4-FFF2-40B4-BE49-F238E27FC236}">
                <a16:creationId xmlns:a16="http://schemas.microsoft.com/office/drawing/2014/main" id="{D426A593-6FEF-D04F-A698-4698891D0A50}"/>
              </a:ext>
            </a:extLst>
          </p:cNvPr>
          <p:cNvPicPr/>
          <p:nvPr/>
        </p:nvPicPr>
        <p:blipFill>
          <a:blip r:embed="rId2" cstate="screen">
            <a:extLst>
              <a:ext uri="{28A0092B-C50C-407E-A947-70E740481C1C}">
                <a14:useLocalDpi xmlns:a14="http://schemas.microsoft.com/office/drawing/2010/main"/>
              </a:ext>
            </a:extLst>
          </a:blip>
          <a:srcRect l="12071" r="12071"/>
          <a:stretch/>
        </p:blipFill>
        <p:spPr>
          <a:xfrm>
            <a:off x="190236" y="861335"/>
            <a:ext cx="7810764" cy="2853373"/>
          </a:xfrm>
          <a:prstGeom prst="rect">
            <a:avLst/>
          </a:prstGeom>
        </p:spPr>
      </p:pic>
      <p:grpSp>
        <p:nvGrpSpPr>
          <p:cNvPr id="12" name="object 8">
            <a:extLst>
              <a:ext uri="{FF2B5EF4-FFF2-40B4-BE49-F238E27FC236}">
                <a16:creationId xmlns:a16="http://schemas.microsoft.com/office/drawing/2014/main" id="{1E751918-01C9-3346-BC33-C408BC0D473D}"/>
              </a:ext>
            </a:extLst>
          </p:cNvPr>
          <p:cNvGrpSpPr/>
          <p:nvPr userDrawn="1"/>
        </p:nvGrpSpPr>
        <p:grpSpPr>
          <a:xfrm>
            <a:off x="11362479" y="6320461"/>
            <a:ext cx="446088" cy="204788"/>
            <a:chOff x="13634975" y="7584553"/>
            <a:chExt cx="535305" cy="245745"/>
          </a:xfrm>
        </p:grpSpPr>
        <p:sp>
          <p:nvSpPr>
            <p:cNvPr id="13" name="object 9">
              <a:extLst>
                <a:ext uri="{FF2B5EF4-FFF2-40B4-BE49-F238E27FC236}">
                  <a16:creationId xmlns:a16="http://schemas.microsoft.com/office/drawing/2014/main" id="{CDA599CF-3DCD-8540-AEAD-BC423E5DA14E}"/>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19"/>
                  </a:lnTo>
                  <a:lnTo>
                    <a:pt x="535254" y="245719"/>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4" name="object 10">
              <a:extLst>
                <a:ext uri="{FF2B5EF4-FFF2-40B4-BE49-F238E27FC236}">
                  <a16:creationId xmlns:a16="http://schemas.microsoft.com/office/drawing/2014/main" id="{CC3F28F2-9718-BC47-9E2B-B3838D97C81B}"/>
                </a:ext>
              </a:extLst>
            </p:cNvPr>
            <p:cNvPicPr/>
            <p:nvPr/>
          </p:nvPicPr>
          <p:blipFill>
            <a:blip r:embed="rId3" cstate="screen">
              <a:extLst>
                <a:ext uri="{28A0092B-C50C-407E-A947-70E740481C1C}">
                  <a14:useLocalDpi xmlns:a14="http://schemas.microsoft.com/office/drawing/2010/main"/>
                </a:ext>
              </a:extLst>
            </a:blip>
            <a:stretch>
              <a:fillRect/>
            </a:stretch>
          </p:blipFill>
          <p:spPr>
            <a:xfrm>
              <a:off x="13695893" y="7686942"/>
              <a:ext cx="434127" cy="114447"/>
            </a:xfrm>
            <a:prstGeom prst="rect">
              <a:avLst/>
            </a:prstGeom>
          </p:spPr>
        </p:pic>
        <p:sp>
          <p:nvSpPr>
            <p:cNvPr id="15" name="object 11">
              <a:extLst>
                <a:ext uri="{FF2B5EF4-FFF2-40B4-BE49-F238E27FC236}">
                  <a16:creationId xmlns:a16="http://schemas.microsoft.com/office/drawing/2014/main" id="{A37D7C2A-C800-1240-92EA-DC1ED81163DD}"/>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19"/>
                  </a:lnTo>
                  <a:lnTo>
                    <a:pt x="535254" y="245719"/>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6" name="object 12">
              <a:extLst>
                <a:ext uri="{FF2B5EF4-FFF2-40B4-BE49-F238E27FC236}">
                  <a16:creationId xmlns:a16="http://schemas.microsoft.com/office/drawing/2014/main" id="{311EF4E7-4405-B048-A57C-EA07820DF123}"/>
                </a:ext>
              </a:extLst>
            </p:cNvPr>
            <p:cNvPicPr/>
            <p:nvPr/>
          </p:nvPicPr>
          <p:blipFill>
            <a:blip r:embed="rId3" cstate="screen">
              <a:extLst>
                <a:ext uri="{28A0092B-C50C-407E-A947-70E740481C1C}">
                  <a14:useLocalDpi xmlns:a14="http://schemas.microsoft.com/office/drawing/2010/main"/>
                </a:ext>
              </a:extLst>
            </a:blip>
            <a:stretch>
              <a:fillRect/>
            </a:stretch>
          </p:blipFill>
          <p:spPr>
            <a:xfrm>
              <a:off x="13695893" y="7686942"/>
              <a:ext cx="434127" cy="114447"/>
            </a:xfrm>
            <a:prstGeom prst="rect">
              <a:avLst/>
            </a:prstGeom>
          </p:spPr>
        </p:pic>
      </p:grpSp>
      <p:sp>
        <p:nvSpPr>
          <p:cNvPr id="22" name="Footer Placeholder 21">
            <a:extLst>
              <a:ext uri="{FF2B5EF4-FFF2-40B4-BE49-F238E27FC236}">
                <a16:creationId xmlns:a16="http://schemas.microsoft.com/office/drawing/2014/main" id="{3FA95668-0CC9-9A43-896F-0F7CCA5C4A2A}"/>
              </a:ext>
            </a:extLst>
          </p:cNvPr>
          <p:cNvSpPr>
            <a:spLocks noGrp="1"/>
          </p:cNvSpPr>
          <p:nvPr>
            <p:ph type="ftr" sz="quarter" idx="10"/>
          </p:nvPr>
        </p:nvSpPr>
        <p:spPr/>
        <p:txBody>
          <a:bodyPr/>
          <a:lstStyle>
            <a:lvl1pPr>
              <a:defRPr b="0" i="0">
                <a:latin typeface="Futura Std Book" panose="020B0502020204020303" pitchFamily="34" charset="0"/>
              </a:defRPr>
            </a:lvl1pPr>
          </a:lstStyle>
          <a:p>
            <a:r>
              <a:rPr lang="en-US" spc="-4" dirty="0">
                <a:cs typeface="Fellix"/>
              </a:rPr>
              <a:t>Confidential – Internal Use Only</a:t>
            </a:r>
            <a:endParaRPr lang="en-US" dirty="0"/>
          </a:p>
        </p:txBody>
      </p:sp>
      <p:sp>
        <p:nvSpPr>
          <p:cNvPr id="25" name="Picture Placeholder 24">
            <a:extLst>
              <a:ext uri="{FF2B5EF4-FFF2-40B4-BE49-F238E27FC236}">
                <a16:creationId xmlns:a16="http://schemas.microsoft.com/office/drawing/2014/main" id="{925DC32C-DD3F-B448-BF86-57624503F67E}"/>
              </a:ext>
            </a:extLst>
          </p:cNvPr>
          <p:cNvSpPr>
            <a:spLocks noGrp="1"/>
          </p:cNvSpPr>
          <p:nvPr>
            <p:ph type="pic" sz="quarter" idx="12"/>
          </p:nvPr>
        </p:nvSpPr>
        <p:spPr>
          <a:xfrm>
            <a:off x="7937500" y="861220"/>
            <a:ext cx="4000500" cy="2853531"/>
          </a:xfrm>
          <a:prstGeom prst="rect">
            <a:avLst/>
          </a:prstGeom>
        </p:spPr>
        <p:txBody>
          <a:bodyPr/>
          <a:lstStyle>
            <a:lvl1pPr>
              <a:defRPr b="0" i="0">
                <a:solidFill>
                  <a:schemeClr val="tx1"/>
                </a:solidFill>
                <a:latin typeface="Futura Std Book" panose="020B0502020204020303" pitchFamily="34" charset="0"/>
              </a:defRPr>
            </a:lvl1pPr>
          </a:lstStyle>
          <a:p>
            <a:r>
              <a:rPr lang="en-US" dirty="0"/>
              <a:t>Click icon to add picture</a:t>
            </a:r>
          </a:p>
        </p:txBody>
      </p:sp>
      <p:sp>
        <p:nvSpPr>
          <p:cNvPr id="17" name="Text Placeholder 29">
            <a:extLst>
              <a:ext uri="{FF2B5EF4-FFF2-40B4-BE49-F238E27FC236}">
                <a16:creationId xmlns:a16="http://schemas.microsoft.com/office/drawing/2014/main" id="{A56D07F9-34D0-6047-9827-D66329952AEC}"/>
              </a:ext>
            </a:extLst>
          </p:cNvPr>
          <p:cNvSpPr>
            <a:spLocks noGrp="1"/>
          </p:cNvSpPr>
          <p:nvPr>
            <p:ph type="body" sz="quarter" idx="15" hasCustomPrompt="1"/>
          </p:nvPr>
        </p:nvSpPr>
        <p:spPr>
          <a:xfrm>
            <a:off x="714193" y="1555708"/>
            <a:ext cx="7286807" cy="2159000"/>
          </a:xfrm>
          <a:prstGeom prst="rect">
            <a:avLst/>
          </a:prstGeom>
        </p:spPr>
        <p:txBody>
          <a:bodyPr/>
          <a:lstStyle>
            <a:lvl1pPr>
              <a:lnSpc>
                <a:spcPts val="4800"/>
              </a:lnSpc>
              <a:defRPr sz="4800" b="1" i="0" spc="0" baseline="0">
                <a:solidFill>
                  <a:schemeClr val="bg1"/>
                </a:solidFill>
                <a:latin typeface="Franklin Gothic Heavy" panose="020B0603020102020204" pitchFamily="34" charset="0"/>
              </a:defRPr>
            </a:lvl1pPr>
            <a:lvl2pPr>
              <a:lnSpc>
                <a:spcPts val="8000"/>
              </a:lnSpc>
              <a:defRPr sz="8000" b="1" i="0">
                <a:solidFill>
                  <a:schemeClr val="bg1"/>
                </a:solidFill>
                <a:latin typeface="Fellix" pitchFamily="2" charset="77"/>
              </a:defRPr>
            </a:lvl2pPr>
            <a:lvl3pPr>
              <a:lnSpc>
                <a:spcPts val="8000"/>
              </a:lnSpc>
              <a:defRPr sz="8000" b="1" i="0">
                <a:solidFill>
                  <a:schemeClr val="bg1"/>
                </a:solidFill>
                <a:latin typeface="Fellix" pitchFamily="2" charset="77"/>
              </a:defRPr>
            </a:lvl3pPr>
            <a:lvl4pPr>
              <a:lnSpc>
                <a:spcPts val="8000"/>
              </a:lnSpc>
              <a:defRPr sz="8000" b="1" i="0">
                <a:solidFill>
                  <a:schemeClr val="bg1"/>
                </a:solidFill>
                <a:latin typeface="Fellix" pitchFamily="2" charset="77"/>
              </a:defRPr>
            </a:lvl4pPr>
            <a:lvl5pPr>
              <a:lnSpc>
                <a:spcPts val="8000"/>
              </a:lnSpc>
              <a:defRPr sz="8000" b="1" i="0">
                <a:solidFill>
                  <a:schemeClr val="bg1"/>
                </a:solidFill>
                <a:latin typeface="Fellix" pitchFamily="2" charset="77"/>
              </a:defRPr>
            </a:lvl5pPr>
          </a:lstStyle>
          <a:p>
            <a:pPr lvl="0"/>
            <a:r>
              <a:rPr lang="en-US" dirty="0"/>
              <a:t>CLICK TO EDIT MASTER TEXT STYLES</a:t>
            </a:r>
          </a:p>
        </p:txBody>
      </p:sp>
      <p:sp>
        <p:nvSpPr>
          <p:cNvPr id="18" name="Content Placeholder 25">
            <a:extLst>
              <a:ext uri="{FF2B5EF4-FFF2-40B4-BE49-F238E27FC236}">
                <a16:creationId xmlns:a16="http://schemas.microsoft.com/office/drawing/2014/main" id="{1EEAD679-B8D4-D047-AF3E-C84128B378A7}"/>
              </a:ext>
            </a:extLst>
          </p:cNvPr>
          <p:cNvSpPr>
            <a:spLocks noGrp="1"/>
          </p:cNvSpPr>
          <p:nvPr>
            <p:ph sz="quarter" idx="16" hasCustomPrompt="1"/>
          </p:nvPr>
        </p:nvSpPr>
        <p:spPr>
          <a:xfrm>
            <a:off x="1083470" y="4061283"/>
            <a:ext cx="4642114" cy="1590218"/>
          </a:xfrm>
          <a:prstGeom prst="rect">
            <a:avLst/>
          </a:prstGeom>
        </p:spPr>
        <p:txBody>
          <a:bodyPr/>
          <a:lstStyle>
            <a:lvl1pPr>
              <a:lnSpc>
                <a:spcPts val="1800"/>
              </a:lnSpc>
              <a:defRPr sz="1400" b="0" i="0" spc="0" baseline="0">
                <a:solidFill>
                  <a:srgbClr val="012169"/>
                </a:solidFill>
                <a:latin typeface="Futura Medium" panose="020B0602020204020303" pitchFamily="34" charset="-79"/>
                <a:cs typeface="Futura Medium" panose="020B0602020204020303" pitchFamily="34" charset="-79"/>
              </a:defRPr>
            </a:lvl1pPr>
            <a:lvl2pPr marL="9525" indent="0">
              <a:spcBef>
                <a:spcPts val="600"/>
              </a:spcBef>
              <a:tabLst/>
              <a:defRPr sz="1400" b="0" i="0" spc="0" baseline="0">
                <a:solidFill>
                  <a:srgbClr val="00A3E0"/>
                </a:solidFill>
                <a:latin typeface="Futura Medium" panose="020B0602020204020303" pitchFamily="34" charset="-79"/>
                <a:cs typeface="Futura Medium" panose="020B0602020204020303" pitchFamily="34" charset="-79"/>
              </a:defRPr>
            </a:lvl2pPr>
            <a:lvl3pPr marL="9525" indent="0">
              <a:spcBef>
                <a:spcPts val="300"/>
              </a:spcBef>
              <a:tabLst/>
              <a:defRPr sz="1400" b="0" i="0">
                <a:solidFill>
                  <a:schemeClr val="tx1"/>
                </a:solidFill>
                <a:latin typeface="Futura Medium" panose="020B0602020204020303" pitchFamily="34" charset="-79"/>
                <a:cs typeface="Futura Medium" panose="020B0602020204020303" pitchFamily="34" charset="-79"/>
              </a:defRPr>
            </a:lvl3pPr>
            <a:lvl4pPr marL="346075" indent="-171450">
              <a:spcBef>
                <a:spcPts val="300"/>
              </a:spcBef>
              <a:buSzPct val="104000"/>
              <a:buFontTx/>
              <a:buBlip>
                <a:blip r:embed="rId4"/>
              </a:buBlip>
              <a:tabLst/>
              <a:defRPr sz="1400" b="0" i="0">
                <a:solidFill>
                  <a:schemeClr val="tx1"/>
                </a:solidFill>
                <a:latin typeface="Futura Medium" panose="020B0602020204020303" pitchFamily="34" charset="-79"/>
                <a:cs typeface="Futura Medium" panose="020B0602020204020303" pitchFamily="34" charset="-79"/>
              </a:defRPr>
            </a:lvl4pPr>
            <a:lvl5pPr marL="515938" indent="-165100">
              <a:spcBef>
                <a:spcPts val="300"/>
              </a:spcBef>
              <a:buSzPct val="97000"/>
              <a:buFontTx/>
              <a:buBlip>
                <a:blip r:embed="rId4"/>
              </a:buBlip>
              <a:tabLst>
                <a:tab pos="165100" algn="l"/>
              </a:tabLst>
              <a:defRPr sz="1400" b="0" i="0">
                <a:solidFill>
                  <a:schemeClr val="tx1"/>
                </a:solidFill>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5">
            <a:extLst>
              <a:ext uri="{FF2B5EF4-FFF2-40B4-BE49-F238E27FC236}">
                <a16:creationId xmlns:a16="http://schemas.microsoft.com/office/drawing/2014/main" id="{BA6755F8-C2CF-384D-9B0B-96A6BB47A918}"/>
              </a:ext>
            </a:extLst>
          </p:cNvPr>
          <p:cNvSpPr>
            <a:spLocks noGrp="1"/>
          </p:cNvSpPr>
          <p:nvPr>
            <p:ph sz="quarter" idx="17" hasCustomPrompt="1"/>
          </p:nvPr>
        </p:nvSpPr>
        <p:spPr>
          <a:xfrm>
            <a:off x="6350001" y="4061283"/>
            <a:ext cx="4642114" cy="1590218"/>
          </a:xfrm>
          <a:prstGeom prst="rect">
            <a:avLst/>
          </a:prstGeom>
        </p:spPr>
        <p:txBody>
          <a:bodyPr/>
          <a:lstStyle>
            <a:lvl1pPr>
              <a:lnSpc>
                <a:spcPts val="1800"/>
              </a:lnSpc>
              <a:defRPr sz="1400" b="0" i="0" spc="0" baseline="0">
                <a:solidFill>
                  <a:srgbClr val="012169"/>
                </a:solidFill>
                <a:latin typeface="Futura Medium" panose="020B0602020204020303" pitchFamily="34" charset="-79"/>
                <a:cs typeface="Futura Medium" panose="020B0602020204020303" pitchFamily="34" charset="-79"/>
              </a:defRPr>
            </a:lvl1pPr>
            <a:lvl2pPr marL="9525" indent="0">
              <a:spcBef>
                <a:spcPts val="600"/>
              </a:spcBef>
              <a:tabLst/>
              <a:defRPr sz="1400" b="0" i="0" spc="0" baseline="0">
                <a:solidFill>
                  <a:srgbClr val="00A3E0"/>
                </a:solidFill>
                <a:latin typeface="Futura Medium" panose="020B0602020204020303" pitchFamily="34" charset="-79"/>
                <a:cs typeface="Futura Medium" panose="020B0602020204020303" pitchFamily="34" charset="-79"/>
              </a:defRPr>
            </a:lvl2pPr>
            <a:lvl3pPr marL="9525" indent="0">
              <a:spcBef>
                <a:spcPts val="300"/>
              </a:spcBef>
              <a:tabLst/>
              <a:defRPr sz="1400" b="0" i="0">
                <a:solidFill>
                  <a:schemeClr val="tx1"/>
                </a:solidFill>
                <a:latin typeface="Futura Medium" panose="020B0602020204020303" pitchFamily="34" charset="-79"/>
                <a:cs typeface="Futura Medium" panose="020B0602020204020303" pitchFamily="34" charset="-79"/>
              </a:defRPr>
            </a:lvl3pPr>
            <a:lvl4pPr marL="346075" indent="-171450">
              <a:spcBef>
                <a:spcPts val="300"/>
              </a:spcBef>
              <a:buSzPct val="104000"/>
              <a:buFontTx/>
              <a:buBlip>
                <a:blip r:embed="rId4"/>
              </a:buBlip>
              <a:tabLst/>
              <a:defRPr sz="1400" b="0" i="0">
                <a:solidFill>
                  <a:schemeClr val="tx1"/>
                </a:solidFill>
                <a:latin typeface="Futura Medium" panose="020B0602020204020303" pitchFamily="34" charset="-79"/>
                <a:cs typeface="Futura Medium" panose="020B0602020204020303" pitchFamily="34" charset="-79"/>
              </a:defRPr>
            </a:lvl4pPr>
            <a:lvl5pPr marL="515938" indent="-165100">
              <a:spcBef>
                <a:spcPts val="300"/>
              </a:spcBef>
              <a:buSzPct val="97000"/>
              <a:buFontTx/>
              <a:buBlip>
                <a:blip r:embed="rId4"/>
              </a:buBlip>
              <a:tabLst>
                <a:tab pos="165100" algn="l"/>
              </a:tabLst>
              <a:defRPr sz="1400" b="0" i="0">
                <a:solidFill>
                  <a:schemeClr val="tx1"/>
                </a:solidFill>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444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2 Header and Copy">
    <p:spTree>
      <p:nvGrpSpPr>
        <p:cNvPr id="1" name=""/>
        <p:cNvGrpSpPr/>
        <p:nvPr/>
      </p:nvGrpSpPr>
      <p:grpSpPr>
        <a:xfrm>
          <a:off x="0" y="0"/>
          <a:ext cx="0" cy="0"/>
          <a:chOff x="0" y="0"/>
          <a:chExt cx="0" cy="0"/>
        </a:xfrm>
      </p:grpSpPr>
      <p:pic>
        <p:nvPicPr>
          <p:cNvPr id="7" name="object 3">
            <a:extLst>
              <a:ext uri="{FF2B5EF4-FFF2-40B4-BE49-F238E27FC236}">
                <a16:creationId xmlns:a16="http://schemas.microsoft.com/office/drawing/2014/main" id="{D426A593-6FEF-D04F-A698-4698891D0A50}"/>
              </a:ext>
            </a:extLst>
          </p:cNvPr>
          <p:cNvPicPr/>
          <p:nvPr/>
        </p:nvPicPr>
        <p:blipFill>
          <a:blip r:embed="rId2" cstate="screen">
            <a:extLst>
              <a:ext uri="{28A0092B-C50C-407E-A947-70E740481C1C}">
                <a14:useLocalDpi xmlns:a14="http://schemas.microsoft.com/office/drawing/2010/main"/>
              </a:ext>
            </a:extLst>
          </a:blip>
          <a:srcRect l="12071" r="12071"/>
          <a:stretch/>
        </p:blipFill>
        <p:spPr>
          <a:xfrm>
            <a:off x="190236" y="206490"/>
            <a:ext cx="7810764" cy="2853373"/>
          </a:xfrm>
          <a:prstGeom prst="rect">
            <a:avLst/>
          </a:prstGeom>
        </p:spPr>
      </p:pic>
      <p:grpSp>
        <p:nvGrpSpPr>
          <p:cNvPr id="12" name="object 8">
            <a:extLst>
              <a:ext uri="{FF2B5EF4-FFF2-40B4-BE49-F238E27FC236}">
                <a16:creationId xmlns:a16="http://schemas.microsoft.com/office/drawing/2014/main" id="{1E751918-01C9-3346-BC33-C408BC0D473D}"/>
              </a:ext>
            </a:extLst>
          </p:cNvPr>
          <p:cNvGrpSpPr/>
          <p:nvPr userDrawn="1"/>
        </p:nvGrpSpPr>
        <p:grpSpPr>
          <a:xfrm>
            <a:off x="11362479" y="6320461"/>
            <a:ext cx="446088" cy="204788"/>
            <a:chOff x="13634975" y="7584553"/>
            <a:chExt cx="535305" cy="245745"/>
          </a:xfrm>
        </p:grpSpPr>
        <p:sp>
          <p:nvSpPr>
            <p:cNvPr id="13" name="object 9">
              <a:extLst>
                <a:ext uri="{FF2B5EF4-FFF2-40B4-BE49-F238E27FC236}">
                  <a16:creationId xmlns:a16="http://schemas.microsoft.com/office/drawing/2014/main" id="{CDA599CF-3DCD-8540-AEAD-BC423E5DA14E}"/>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19"/>
                  </a:lnTo>
                  <a:lnTo>
                    <a:pt x="535254" y="245719"/>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4" name="object 10">
              <a:extLst>
                <a:ext uri="{FF2B5EF4-FFF2-40B4-BE49-F238E27FC236}">
                  <a16:creationId xmlns:a16="http://schemas.microsoft.com/office/drawing/2014/main" id="{CC3F28F2-9718-BC47-9E2B-B3838D97C81B}"/>
                </a:ext>
              </a:extLst>
            </p:cNvPr>
            <p:cNvPicPr/>
            <p:nvPr/>
          </p:nvPicPr>
          <p:blipFill>
            <a:blip r:embed="rId3" cstate="screen">
              <a:extLst>
                <a:ext uri="{28A0092B-C50C-407E-A947-70E740481C1C}">
                  <a14:useLocalDpi xmlns:a14="http://schemas.microsoft.com/office/drawing/2010/main"/>
                </a:ext>
              </a:extLst>
            </a:blip>
            <a:stretch>
              <a:fillRect/>
            </a:stretch>
          </p:blipFill>
          <p:spPr>
            <a:xfrm>
              <a:off x="13695893" y="7686942"/>
              <a:ext cx="434127" cy="114447"/>
            </a:xfrm>
            <a:prstGeom prst="rect">
              <a:avLst/>
            </a:prstGeom>
          </p:spPr>
        </p:pic>
        <p:sp>
          <p:nvSpPr>
            <p:cNvPr id="15" name="object 11">
              <a:extLst>
                <a:ext uri="{FF2B5EF4-FFF2-40B4-BE49-F238E27FC236}">
                  <a16:creationId xmlns:a16="http://schemas.microsoft.com/office/drawing/2014/main" id="{A37D7C2A-C800-1240-92EA-DC1ED81163DD}"/>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19"/>
                  </a:lnTo>
                  <a:lnTo>
                    <a:pt x="535254" y="245719"/>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6" name="object 12">
              <a:extLst>
                <a:ext uri="{FF2B5EF4-FFF2-40B4-BE49-F238E27FC236}">
                  <a16:creationId xmlns:a16="http://schemas.microsoft.com/office/drawing/2014/main" id="{311EF4E7-4405-B048-A57C-EA07820DF123}"/>
                </a:ext>
              </a:extLst>
            </p:cNvPr>
            <p:cNvPicPr/>
            <p:nvPr/>
          </p:nvPicPr>
          <p:blipFill>
            <a:blip r:embed="rId3" cstate="screen">
              <a:extLst>
                <a:ext uri="{28A0092B-C50C-407E-A947-70E740481C1C}">
                  <a14:useLocalDpi xmlns:a14="http://schemas.microsoft.com/office/drawing/2010/main"/>
                </a:ext>
              </a:extLst>
            </a:blip>
            <a:stretch>
              <a:fillRect/>
            </a:stretch>
          </p:blipFill>
          <p:spPr>
            <a:xfrm>
              <a:off x="13695893" y="7686942"/>
              <a:ext cx="434127" cy="114447"/>
            </a:xfrm>
            <a:prstGeom prst="rect">
              <a:avLst/>
            </a:prstGeom>
          </p:spPr>
        </p:pic>
      </p:grpSp>
      <p:sp>
        <p:nvSpPr>
          <p:cNvPr id="22" name="Footer Placeholder 21">
            <a:extLst>
              <a:ext uri="{FF2B5EF4-FFF2-40B4-BE49-F238E27FC236}">
                <a16:creationId xmlns:a16="http://schemas.microsoft.com/office/drawing/2014/main" id="{3FA95668-0CC9-9A43-896F-0F7CCA5C4A2A}"/>
              </a:ext>
            </a:extLst>
          </p:cNvPr>
          <p:cNvSpPr>
            <a:spLocks noGrp="1"/>
          </p:cNvSpPr>
          <p:nvPr>
            <p:ph type="ftr" sz="quarter" idx="10"/>
          </p:nvPr>
        </p:nvSpPr>
        <p:spPr/>
        <p:txBody>
          <a:bodyPr/>
          <a:lstStyle>
            <a:lvl1pPr>
              <a:defRPr b="0" i="0">
                <a:latin typeface="Futura Std Book" panose="020B0502020204020303" pitchFamily="34" charset="0"/>
              </a:defRPr>
            </a:lvl1pPr>
          </a:lstStyle>
          <a:p>
            <a:r>
              <a:rPr lang="en-US" spc="-4" dirty="0">
                <a:cs typeface="Fellix"/>
              </a:rPr>
              <a:t>Confidential – Internal Use Only</a:t>
            </a:r>
            <a:endParaRPr lang="en-US" dirty="0"/>
          </a:p>
        </p:txBody>
      </p:sp>
      <p:sp>
        <p:nvSpPr>
          <p:cNvPr id="25" name="Picture Placeholder 24">
            <a:extLst>
              <a:ext uri="{FF2B5EF4-FFF2-40B4-BE49-F238E27FC236}">
                <a16:creationId xmlns:a16="http://schemas.microsoft.com/office/drawing/2014/main" id="{925DC32C-DD3F-B448-BF86-57624503F67E}"/>
              </a:ext>
            </a:extLst>
          </p:cNvPr>
          <p:cNvSpPr>
            <a:spLocks noGrp="1"/>
          </p:cNvSpPr>
          <p:nvPr>
            <p:ph type="pic" sz="quarter" idx="12"/>
          </p:nvPr>
        </p:nvSpPr>
        <p:spPr>
          <a:xfrm>
            <a:off x="7937500" y="206375"/>
            <a:ext cx="4000500" cy="2853531"/>
          </a:xfrm>
          <a:prstGeom prst="rect">
            <a:avLst/>
          </a:prstGeom>
        </p:spPr>
        <p:txBody>
          <a:bodyPr/>
          <a:lstStyle>
            <a:lvl1pPr>
              <a:defRPr b="0" i="0">
                <a:solidFill>
                  <a:schemeClr val="tx1"/>
                </a:solidFill>
                <a:latin typeface="Futura Std Book" panose="020B0502020204020303" pitchFamily="34" charset="0"/>
              </a:defRPr>
            </a:lvl1pPr>
          </a:lstStyle>
          <a:p>
            <a:r>
              <a:rPr lang="en-US" dirty="0"/>
              <a:t>Click icon to add picture</a:t>
            </a:r>
          </a:p>
        </p:txBody>
      </p:sp>
      <p:sp>
        <p:nvSpPr>
          <p:cNvPr id="17" name="Text Placeholder 29">
            <a:extLst>
              <a:ext uri="{FF2B5EF4-FFF2-40B4-BE49-F238E27FC236}">
                <a16:creationId xmlns:a16="http://schemas.microsoft.com/office/drawing/2014/main" id="{A56D07F9-34D0-6047-9827-D66329952AEC}"/>
              </a:ext>
            </a:extLst>
          </p:cNvPr>
          <p:cNvSpPr>
            <a:spLocks noGrp="1"/>
          </p:cNvSpPr>
          <p:nvPr>
            <p:ph type="body" sz="quarter" idx="15" hasCustomPrompt="1"/>
          </p:nvPr>
        </p:nvSpPr>
        <p:spPr>
          <a:xfrm>
            <a:off x="714193" y="900863"/>
            <a:ext cx="7286807" cy="2159000"/>
          </a:xfrm>
          <a:prstGeom prst="rect">
            <a:avLst/>
          </a:prstGeom>
        </p:spPr>
        <p:txBody>
          <a:bodyPr/>
          <a:lstStyle>
            <a:lvl1pPr>
              <a:lnSpc>
                <a:spcPts val="4800"/>
              </a:lnSpc>
              <a:defRPr sz="4800" b="1" i="0" spc="0" baseline="0">
                <a:solidFill>
                  <a:schemeClr val="bg1"/>
                </a:solidFill>
                <a:latin typeface="Franklin Gothic Heavy" panose="020B0603020102020204" pitchFamily="34" charset="0"/>
              </a:defRPr>
            </a:lvl1pPr>
            <a:lvl2pPr>
              <a:lnSpc>
                <a:spcPts val="8000"/>
              </a:lnSpc>
              <a:defRPr sz="8000" b="1" i="0">
                <a:solidFill>
                  <a:schemeClr val="bg1"/>
                </a:solidFill>
                <a:latin typeface="Fellix" pitchFamily="2" charset="77"/>
              </a:defRPr>
            </a:lvl2pPr>
            <a:lvl3pPr>
              <a:lnSpc>
                <a:spcPts val="8000"/>
              </a:lnSpc>
              <a:defRPr sz="8000" b="1" i="0">
                <a:solidFill>
                  <a:schemeClr val="bg1"/>
                </a:solidFill>
                <a:latin typeface="Fellix" pitchFamily="2" charset="77"/>
              </a:defRPr>
            </a:lvl3pPr>
            <a:lvl4pPr>
              <a:lnSpc>
                <a:spcPts val="8000"/>
              </a:lnSpc>
              <a:defRPr sz="8000" b="1" i="0">
                <a:solidFill>
                  <a:schemeClr val="bg1"/>
                </a:solidFill>
                <a:latin typeface="Fellix" pitchFamily="2" charset="77"/>
              </a:defRPr>
            </a:lvl4pPr>
            <a:lvl5pPr>
              <a:lnSpc>
                <a:spcPts val="8000"/>
              </a:lnSpc>
              <a:defRPr sz="8000" b="1" i="0">
                <a:solidFill>
                  <a:schemeClr val="bg1"/>
                </a:solidFill>
                <a:latin typeface="Fellix" pitchFamily="2" charset="77"/>
              </a:defRPr>
            </a:lvl5pPr>
          </a:lstStyle>
          <a:p>
            <a:pPr lvl="0"/>
            <a:r>
              <a:rPr lang="en-US" dirty="0"/>
              <a:t>CLICK TO EDIT MASTER TEXT STYLES</a:t>
            </a:r>
          </a:p>
        </p:txBody>
      </p:sp>
      <p:sp>
        <p:nvSpPr>
          <p:cNvPr id="18" name="Content Placeholder 25">
            <a:extLst>
              <a:ext uri="{FF2B5EF4-FFF2-40B4-BE49-F238E27FC236}">
                <a16:creationId xmlns:a16="http://schemas.microsoft.com/office/drawing/2014/main" id="{1EEAD679-B8D4-D047-AF3E-C84128B378A7}"/>
              </a:ext>
            </a:extLst>
          </p:cNvPr>
          <p:cNvSpPr>
            <a:spLocks noGrp="1"/>
          </p:cNvSpPr>
          <p:nvPr>
            <p:ph sz="quarter" idx="16" hasCustomPrompt="1"/>
          </p:nvPr>
        </p:nvSpPr>
        <p:spPr>
          <a:xfrm>
            <a:off x="1083470" y="3406438"/>
            <a:ext cx="4642114" cy="1590218"/>
          </a:xfrm>
          <a:prstGeom prst="rect">
            <a:avLst/>
          </a:prstGeom>
        </p:spPr>
        <p:txBody>
          <a:bodyPr/>
          <a:lstStyle>
            <a:lvl1pPr>
              <a:lnSpc>
                <a:spcPts val="1800"/>
              </a:lnSpc>
              <a:defRPr sz="1400" b="0" i="0" spc="0" baseline="0">
                <a:solidFill>
                  <a:srgbClr val="012169"/>
                </a:solidFill>
                <a:latin typeface="Futura Medium" panose="020B0602020204020303" pitchFamily="34" charset="-79"/>
                <a:cs typeface="Futura Medium" panose="020B0602020204020303" pitchFamily="34" charset="-79"/>
              </a:defRPr>
            </a:lvl1pPr>
            <a:lvl2pPr marL="9525" indent="0">
              <a:spcBef>
                <a:spcPts val="600"/>
              </a:spcBef>
              <a:tabLst/>
              <a:defRPr sz="1400" b="0" i="0" spc="0" baseline="0">
                <a:solidFill>
                  <a:srgbClr val="00A3E0"/>
                </a:solidFill>
                <a:latin typeface="Futura Medium" panose="020B0602020204020303" pitchFamily="34" charset="-79"/>
                <a:cs typeface="Futura Medium" panose="020B0602020204020303" pitchFamily="34" charset="-79"/>
              </a:defRPr>
            </a:lvl2pPr>
            <a:lvl3pPr marL="9525" indent="0">
              <a:spcBef>
                <a:spcPts val="300"/>
              </a:spcBef>
              <a:tabLst/>
              <a:defRPr sz="1400" b="0" i="0">
                <a:solidFill>
                  <a:schemeClr val="tx1"/>
                </a:solidFill>
                <a:latin typeface="Futura Medium" panose="020B0602020204020303" pitchFamily="34" charset="-79"/>
                <a:cs typeface="Futura Medium" panose="020B0602020204020303" pitchFamily="34" charset="-79"/>
              </a:defRPr>
            </a:lvl3pPr>
            <a:lvl4pPr marL="346075" indent="-171450">
              <a:spcBef>
                <a:spcPts val="300"/>
              </a:spcBef>
              <a:buSzPct val="104000"/>
              <a:buFontTx/>
              <a:buBlip>
                <a:blip r:embed="rId4"/>
              </a:buBlip>
              <a:tabLst/>
              <a:defRPr sz="1400" b="0" i="0">
                <a:solidFill>
                  <a:schemeClr val="tx1"/>
                </a:solidFill>
                <a:latin typeface="Futura Medium" panose="020B0602020204020303" pitchFamily="34" charset="-79"/>
                <a:cs typeface="Futura Medium" panose="020B0602020204020303" pitchFamily="34" charset="-79"/>
              </a:defRPr>
            </a:lvl4pPr>
            <a:lvl5pPr marL="515938" indent="-165100">
              <a:spcBef>
                <a:spcPts val="300"/>
              </a:spcBef>
              <a:buSzPct val="97000"/>
              <a:buFontTx/>
              <a:buBlip>
                <a:blip r:embed="rId4"/>
              </a:buBlip>
              <a:tabLst>
                <a:tab pos="165100" algn="l"/>
              </a:tabLst>
              <a:defRPr sz="1400" b="0" i="0">
                <a:solidFill>
                  <a:schemeClr val="tx1"/>
                </a:solidFill>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5">
            <a:extLst>
              <a:ext uri="{FF2B5EF4-FFF2-40B4-BE49-F238E27FC236}">
                <a16:creationId xmlns:a16="http://schemas.microsoft.com/office/drawing/2014/main" id="{BA6755F8-C2CF-384D-9B0B-96A6BB47A918}"/>
              </a:ext>
            </a:extLst>
          </p:cNvPr>
          <p:cNvSpPr>
            <a:spLocks noGrp="1"/>
          </p:cNvSpPr>
          <p:nvPr>
            <p:ph sz="quarter" idx="17" hasCustomPrompt="1"/>
          </p:nvPr>
        </p:nvSpPr>
        <p:spPr>
          <a:xfrm>
            <a:off x="6350001" y="3406438"/>
            <a:ext cx="4642114" cy="1590218"/>
          </a:xfrm>
          <a:prstGeom prst="rect">
            <a:avLst/>
          </a:prstGeom>
        </p:spPr>
        <p:txBody>
          <a:bodyPr/>
          <a:lstStyle>
            <a:lvl1pPr>
              <a:lnSpc>
                <a:spcPts val="1800"/>
              </a:lnSpc>
              <a:defRPr sz="1400" b="0" i="0" spc="0" baseline="0">
                <a:solidFill>
                  <a:srgbClr val="012169"/>
                </a:solidFill>
                <a:latin typeface="Futura Medium" panose="020B0602020204020303" pitchFamily="34" charset="-79"/>
                <a:cs typeface="Futura Medium" panose="020B0602020204020303" pitchFamily="34" charset="-79"/>
              </a:defRPr>
            </a:lvl1pPr>
            <a:lvl2pPr marL="9525" indent="0">
              <a:spcBef>
                <a:spcPts val="600"/>
              </a:spcBef>
              <a:tabLst/>
              <a:defRPr sz="1400" b="0" i="0" spc="0" baseline="0">
                <a:solidFill>
                  <a:srgbClr val="00A3E0"/>
                </a:solidFill>
                <a:latin typeface="Futura Medium" panose="020B0602020204020303" pitchFamily="34" charset="-79"/>
                <a:cs typeface="Futura Medium" panose="020B0602020204020303" pitchFamily="34" charset="-79"/>
              </a:defRPr>
            </a:lvl2pPr>
            <a:lvl3pPr marL="9525" indent="0">
              <a:spcBef>
                <a:spcPts val="300"/>
              </a:spcBef>
              <a:tabLst/>
              <a:defRPr sz="1400" b="0" i="0">
                <a:solidFill>
                  <a:schemeClr val="tx1"/>
                </a:solidFill>
                <a:latin typeface="Futura Medium" panose="020B0602020204020303" pitchFamily="34" charset="-79"/>
                <a:cs typeface="Futura Medium" panose="020B0602020204020303" pitchFamily="34" charset="-79"/>
              </a:defRPr>
            </a:lvl3pPr>
            <a:lvl4pPr marL="346075" indent="-171450">
              <a:spcBef>
                <a:spcPts val="300"/>
              </a:spcBef>
              <a:buSzPct val="104000"/>
              <a:buFontTx/>
              <a:buBlip>
                <a:blip r:embed="rId4"/>
              </a:buBlip>
              <a:tabLst/>
              <a:defRPr sz="1400" b="0" i="0">
                <a:solidFill>
                  <a:schemeClr val="tx1"/>
                </a:solidFill>
                <a:latin typeface="Futura Medium" panose="020B0602020204020303" pitchFamily="34" charset="-79"/>
                <a:cs typeface="Futura Medium" panose="020B0602020204020303" pitchFamily="34" charset="-79"/>
              </a:defRPr>
            </a:lvl4pPr>
            <a:lvl5pPr marL="515938" indent="-165100">
              <a:spcBef>
                <a:spcPts val="300"/>
              </a:spcBef>
              <a:buSzPct val="97000"/>
              <a:buFontTx/>
              <a:buBlip>
                <a:blip r:embed="rId4"/>
              </a:buBlip>
              <a:tabLst>
                <a:tab pos="165100" algn="l"/>
              </a:tabLst>
              <a:defRPr sz="1400" b="0" i="0">
                <a:solidFill>
                  <a:schemeClr val="tx1"/>
                </a:solidFill>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1780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Copy">
    <p:spTree>
      <p:nvGrpSpPr>
        <p:cNvPr id="1" name=""/>
        <p:cNvGrpSpPr/>
        <p:nvPr/>
      </p:nvGrpSpPr>
      <p:grpSpPr>
        <a:xfrm>
          <a:off x="0" y="0"/>
          <a:ext cx="0" cy="0"/>
          <a:chOff x="0" y="0"/>
          <a:chExt cx="0" cy="0"/>
        </a:xfrm>
      </p:grpSpPr>
      <p:grpSp>
        <p:nvGrpSpPr>
          <p:cNvPr id="42" name="object 36">
            <a:extLst>
              <a:ext uri="{FF2B5EF4-FFF2-40B4-BE49-F238E27FC236}">
                <a16:creationId xmlns:a16="http://schemas.microsoft.com/office/drawing/2014/main" id="{9DD8E0E8-D93C-3E4C-9424-8B773D2D0F62}"/>
              </a:ext>
            </a:extLst>
          </p:cNvPr>
          <p:cNvGrpSpPr/>
          <p:nvPr userDrawn="1"/>
        </p:nvGrpSpPr>
        <p:grpSpPr>
          <a:xfrm>
            <a:off x="11362479" y="6320459"/>
            <a:ext cx="446088" cy="204788"/>
            <a:chOff x="13634975" y="7584550"/>
            <a:chExt cx="535305" cy="245745"/>
          </a:xfrm>
        </p:grpSpPr>
        <p:sp>
          <p:nvSpPr>
            <p:cNvPr id="44" name="object 38">
              <a:extLst>
                <a:ext uri="{FF2B5EF4-FFF2-40B4-BE49-F238E27FC236}">
                  <a16:creationId xmlns:a16="http://schemas.microsoft.com/office/drawing/2014/main" id="{AA446776-1B14-8B47-AE23-BC6850D8ECBD}"/>
                </a:ext>
              </a:extLst>
            </p:cNvPr>
            <p:cNvSpPr/>
            <p:nvPr/>
          </p:nvSpPr>
          <p:spPr>
            <a:xfrm>
              <a:off x="13634975" y="7584550"/>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45" name="object 39">
              <a:extLst>
                <a:ext uri="{FF2B5EF4-FFF2-40B4-BE49-F238E27FC236}">
                  <a16:creationId xmlns:a16="http://schemas.microsoft.com/office/drawing/2014/main" id="{4B061F33-652D-E745-9AEA-ED03E7D0E58D}"/>
                </a:ext>
              </a:extLst>
            </p:cNvPr>
            <p:cNvPicPr/>
            <p:nvPr/>
          </p:nvPicPr>
          <p:blipFill>
            <a:blip r:embed="rId2" cstate="screen">
              <a:extLst>
                <a:ext uri="{28A0092B-C50C-407E-A947-70E740481C1C}">
                  <a14:useLocalDpi xmlns:a14="http://schemas.microsoft.com/office/drawing/2010/main"/>
                </a:ext>
              </a:extLst>
            </a:blip>
            <a:stretch>
              <a:fillRect/>
            </a:stretch>
          </p:blipFill>
          <p:spPr>
            <a:xfrm>
              <a:off x="13695893" y="7686943"/>
              <a:ext cx="434127" cy="114437"/>
            </a:xfrm>
            <a:prstGeom prst="rect">
              <a:avLst/>
            </a:prstGeom>
          </p:spPr>
        </p:pic>
        <p:sp>
          <p:nvSpPr>
            <p:cNvPr id="47" name="object 41">
              <a:extLst>
                <a:ext uri="{FF2B5EF4-FFF2-40B4-BE49-F238E27FC236}">
                  <a16:creationId xmlns:a16="http://schemas.microsoft.com/office/drawing/2014/main" id="{93EAFD22-BE54-6043-98D8-1DEDDD1456BD}"/>
                </a:ext>
              </a:extLst>
            </p:cNvPr>
            <p:cNvSpPr/>
            <p:nvPr/>
          </p:nvSpPr>
          <p:spPr>
            <a:xfrm>
              <a:off x="13634975" y="7584550"/>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48" name="object 42">
              <a:extLst>
                <a:ext uri="{FF2B5EF4-FFF2-40B4-BE49-F238E27FC236}">
                  <a16:creationId xmlns:a16="http://schemas.microsoft.com/office/drawing/2014/main" id="{DB400655-AD85-E144-923B-8FA6CB1CDA0C}"/>
                </a:ext>
              </a:extLst>
            </p:cNvPr>
            <p:cNvPicPr/>
            <p:nvPr/>
          </p:nvPicPr>
          <p:blipFill>
            <a:blip r:embed="rId2" cstate="screen">
              <a:extLst>
                <a:ext uri="{28A0092B-C50C-407E-A947-70E740481C1C}">
                  <a14:useLocalDpi xmlns:a14="http://schemas.microsoft.com/office/drawing/2010/main"/>
                </a:ext>
              </a:extLst>
            </a:blip>
            <a:stretch>
              <a:fillRect/>
            </a:stretch>
          </p:blipFill>
          <p:spPr>
            <a:xfrm>
              <a:off x="13695893" y="7686943"/>
              <a:ext cx="434127" cy="114437"/>
            </a:xfrm>
            <a:prstGeom prst="rect">
              <a:avLst/>
            </a:prstGeom>
          </p:spPr>
        </p:pic>
      </p:grpSp>
      <p:sp>
        <p:nvSpPr>
          <p:cNvPr id="55" name="Footer Placeholder 54">
            <a:extLst>
              <a:ext uri="{FF2B5EF4-FFF2-40B4-BE49-F238E27FC236}">
                <a16:creationId xmlns:a16="http://schemas.microsoft.com/office/drawing/2014/main" id="{F0874464-B1F1-244F-9FE4-736B5F2160FE}"/>
              </a:ext>
            </a:extLst>
          </p:cNvPr>
          <p:cNvSpPr>
            <a:spLocks noGrp="1"/>
          </p:cNvSpPr>
          <p:nvPr>
            <p:ph type="ftr" sz="quarter" idx="10"/>
          </p:nvPr>
        </p:nvSpPr>
        <p:spPr/>
        <p:txBody>
          <a:bodyPr/>
          <a:lstStyle>
            <a:lvl1pPr>
              <a:defRPr b="0" i="0">
                <a:latin typeface="Futura Std Book" panose="020B0502020204020303" pitchFamily="34" charset="0"/>
              </a:defRPr>
            </a:lvl1pPr>
          </a:lstStyle>
          <a:p>
            <a:r>
              <a:rPr lang="en-US" spc="-4" dirty="0">
                <a:cs typeface="Fellix"/>
              </a:rPr>
              <a:t>Confidential – Internal Use Only</a:t>
            </a:r>
            <a:endParaRPr lang="en-US" dirty="0"/>
          </a:p>
        </p:txBody>
      </p:sp>
      <p:sp>
        <p:nvSpPr>
          <p:cNvPr id="69" name="Text Placeholder 68">
            <a:extLst>
              <a:ext uri="{FF2B5EF4-FFF2-40B4-BE49-F238E27FC236}">
                <a16:creationId xmlns:a16="http://schemas.microsoft.com/office/drawing/2014/main" id="{AE495A50-526B-9848-B815-B53EFC395645}"/>
              </a:ext>
            </a:extLst>
          </p:cNvPr>
          <p:cNvSpPr>
            <a:spLocks noGrp="1"/>
          </p:cNvSpPr>
          <p:nvPr>
            <p:ph type="body" sz="quarter" idx="13" hasCustomPrompt="1"/>
          </p:nvPr>
        </p:nvSpPr>
        <p:spPr>
          <a:xfrm>
            <a:off x="381000" y="1041136"/>
            <a:ext cx="3545417" cy="2832364"/>
          </a:xfrm>
          <a:prstGeom prst="rect">
            <a:avLst/>
          </a:prstGeom>
        </p:spPr>
        <p:txBody>
          <a:bodyPr/>
          <a:lstStyle>
            <a:lvl1pPr>
              <a:lnSpc>
                <a:spcPts val="1800"/>
              </a:lnSpc>
              <a:defRPr lang="en-US" sz="1400" b="0" i="0" spc="0" baseline="0" dirty="0" smtClean="0">
                <a:solidFill>
                  <a:srgbClr val="012169"/>
                </a:solidFill>
                <a:latin typeface="Futura Medium" panose="020B0602020204020303" pitchFamily="34" charset="-79"/>
                <a:ea typeface="+mn-ea"/>
                <a:cs typeface="Futura Medium" panose="020B0602020204020303" pitchFamily="34" charset="-79"/>
              </a:defRPr>
            </a:lvl1pPr>
            <a:lvl2pPr marL="0" indent="0">
              <a:spcBef>
                <a:spcPts val="600"/>
              </a:spcBef>
              <a:tabLst/>
              <a:defRPr lang="en-US" sz="1400" b="0" i="0" spc="0" baseline="0" dirty="0" smtClean="0">
                <a:solidFill>
                  <a:srgbClr val="00A3E0"/>
                </a:solidFill>
                <a:latin typeface="Futura Medium" panose="020B0602020204020303" pitchFamily="34" charset="-79"/>
                <a:ea typeface="+mn-ea"/>
                <a:cs typeface="Futura Medium" panose="020B0602020204020303" pitchFamily="34" charset="-79"/>
              </a:defRPr>
            </a:lvl2pPr>
            <a:lvl3pPr marL="9525" indent="0">
              <a:spcBef>
                <a:spcPts val="600"/>
              </a:spcBef>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3pPr>
            <a:lvl4pPr marL="350838" indent="-176213">
              <a:spcBef>
                <a:spcPts val="300"/>
              </a:spcBef>
              <a:buSzPct val="104000"/>
              <a:buFontTx/>
              <a:buBlip>
                <a:blip r:embed="rId3"/>
              </a:buBlip>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4pPr>
            <a:lvl5pPr marL="515938" indent="-165100">
              <a:spcBef>
                <a:spcPts val="300"/>
              </a:spcBef>
              <a:buSzPct val="97000"/>
              <a:buFontTx/>
              <a:buBlip>
                <a:blip r:embed="rId3"/>
              </a:buBlip>
              <a:tabLst/>
              <a:defRPr lang="en-US" sz="1400" b="0" i="0" dirty="0">
                <a:solidFill>
                  <a:schemeClr val="tx1"/>
                </a:solidFill>
                <a:latin typeface="Futura Medium" panose="020B0602020204020303" pitchFamily="34" charset="-79"/>
                <a:ea typeface="+mn-ea"/>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 name="Text Placeholder 70">
            <a:extLst>
              <a:ext uri="{FF2B5EF4-FFF2-40B4-BE49-F238E27FC236}">
                <a16:creationId xmlns:a16="http://schemas.microsoft.com/office/drawing/2014/main" id="{03C88401-9748-D24E-AE10-3A2CB51F9287}"/>
              </a:ext>
            </a:extLst>
          </p:cNvPr>
          <p:cNvSpPr>
            <a:spLocks noGrp="1"/>
          </p:cNvSpPr>
          <p:nvPr>
            <p:ph type="body" sz="quarter" idx="14" hasCustomPrompt="1"/>
          </p:nvPr>
        </p:nvSpPr>
        <p:spPr>
          <a:xfrm>
            <a:off x="367770" y="205052"/>
            <a:ext cx="10532293" cy="625739"/>
          </a:xfrm>
          <a:prstGeom prst="rect">
            <a:avLst/>
          </a:prstGeom>
        </p:spPr>
        <p:txBody>
          <a:bodyPr/>
          <a:lstStyle>
            <a:lvl1pPr>
              <a:lnSpc>
                <a:spcPts val="4800"/>
              </a:lnSpc>
              <a:defRPr sz="4800" b="1" i="0" spc="0" baseline="0">
                <a:solidFill>
                  <a:schemeClr val="accent1"/>
                </a:solidFill>
                <a:latin typeface="Franklin Gothic Heavy" panose="020B0603020102020204" pitchFamily="34" charset="0"/>
              </a:defRPr>
            </a:lvl1pPr>
            <a:lvl2pPr>
              <a:defRPr sz="4000" b="1" i="0">
                <a:latin typeface="Fellix" pitchFamily="2" charset="77"/>
              </a:defRPr>
            </a:lvl2pPr>
            <a:lvl3pPr>
              <a:defRPr sz="4000" b="1" i="0">
                <a:latin typeface="Fellix" pitchFamily="2" charset="77"/>
              </a:defRPr>
            </a:lvl3pPr>
            <a:lvl4pPr>
              <a:defRPr sz="4000" b="1" i="0">
                <a:latin typeface="Fellix" pitchFamily="2" charset="77"/>
              </a:defRPr>
            </a:lvl4pPr>
            <a:lvl5pPr>
              <a:defRPr sz="4000" b="1" i="0">
                <a:latin typeface="Fellix" pitchFamily="2" charset="77"/>
              </a:defRPr>
            </a:lvl5pPr>
          </a:lstStyle>
          <a:p>
            <a:pPr lvl="0"/>
            <a:r>
              <a:rPr lang="en-US" dirty="0"/>
              <a:t>CLICK TO EDIT MASTER TEXT STYLES</a:t>
            </a:r>
          </a:p>
        </p:txBody>
      </p:sp>
      <p:grpSp>
        <p:nvGrpSpPr>
          <p:cNvPr id="49" name="object 5">
            <a:extLst>
              <a:ext uri="{FF2B5EF4-FFF2-40B4-BE49-F238E27FC236}">
                <a16:creationId xmlns:a16="http://schemas.microsoft.com/office/drawing/2014/main" id="{5DB23A6C-B65C-7D49-9B4A-4E9195423078}"/>
              </a:ext>
            </a:extLst>
          </p:cNvPr>
          <p:cNvGrpSpPr/>
          <p:nvPr userDrawn="1"/>
        </p:nvGrpSpPr>
        <p:grpSpPr>
          <a:xfrm>
            <a:off x="11304366" y="5565785"/>
            <a:ext cx="562504" cy="1272646"/>
            <a:chOff x="13565238" y="6678942"/>
            <a:chExt cx="675005" cy="1527175"/>
          </a:xfrm>
        </p:grpSpPr>
        <p:sp>
          <p:nvSpPr>
            <p:cNvPr id="50" name="object 6">
              <a:extLst>
                <a:ext uri="{FF2B5EF4-FFF2-40B4-BE49-F238E27FC236}">
                  <a16:creationId xmlns:a16="http://schemas.microsoft.com/office/drawing/2014/main" id="{0260635F-AD34-2347-B6EA-3935B8B24133}"/>
                </a:ext>
              </a:extLst>
            </p:cNvPr>
            <p:cNvSpPr/>
            <p:nvPr/>
          </p:nvSpPr>
          <p:spPr>
            <a:xfrm>
              <a:off x="13634976"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19"/>
                  </a:lnTo>
                  <a:lnTo>
                    <a:pt x="535254" y="245719"/>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51" name="object 7">
              <a:extLst>
                <a:ext uri="{FF2B5EF4-FFF2-40B4-BE49-F238E27FC236}">
                  <a16:creationId xmlns:a16="http://schemas.microsoft.com/office/drawing/2014/main" id="{B26941FF-0847-1345-B129-B7857B12B437}"/>
                </a:ext>
              </a:extLst>
            </p:cNvPr>
            <p:cNvPicPr/>
            <p:nvPr/>
          </p:nvPicPr>
          <p:blipFill>
            <a:blip r:embed="rId4" cstate="screen">
              <a:extLst>
                <a:ext uri="{28A0092B-C50C-407E-A947-70E740481C1C}">
                  <a14:useLocalDpi xmlns:a14="http://schemas.microsoft.com/office/drawing/2010/main"/>
                </a:ext>
              </a:extLst>
            </a:blip>
            <a:stretch>
              <a:fillRect/>
            </a:stretch>
          </p:blipFill>
          <p:spPr>
            <a:xfrm>
              <a:off x="13695894" y="7686941"/>
              <a:ext cx="434127" cy="114447"/>
            </a:xfrm>
            <a:prstGeom prst="rect">
              <a:avLst/>
            </a:prstGeom>
          </p:spPr>
        </p:pic>
        <p:sp>
          <p:nvSpPr>
            <p:cNvPr id="52" name="object 8">
              <a:extLst>
                <a:ext uri="{FF2B5EF4-FFF2-40B4-BE49-F238E27FC236}">
                  <a16:creationId xmlns:a16="http://schemas.microsoft.com/office/drawing/2014/main" id="{6C8B5CDE-DCA2-9644-A3CD-42DFFDF3D8F6}"/>
                </a:ext>
              </a:extLst>
            </p:cNvPr>
            <p:cNvSpPr/>
            <p:nvPr/>
          </p:nvSpPr>
          <p:spPr>
            <a:xfrm>
              <a:off x="13634976"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19"/>
                  </a:lnTo>
                  <a:lnTo>
                    <a:pt x="535254" y="245719"/>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53" name="object 9">
              <a:extLst>
                <a:ext uri="{FF2B5EF4-FFF2-40B4-BE49-F238E27FC236}">
                  <a16:creationId xmlns:a16="http://schemas.microsoft.com/office/drawing/2014/main" id="{B452D794-8D93-244A-BC1B-40E75D1E61D5}"/>
                </a:ext>
              </a:extLst>
            </p:cNvPr>
            <p:cNvPicPr/>
            <p:nvPr/>
          </p:nvPicPr>
          <p:blipFill>
            <a:blip r:embed="rId4" cstate="screen">
              <a:extLst>
                <a:ext uri="{28A0092B-C50C-407E-A947-70E740481C1C}">
                  <a14:useLocalDpi xmlns:a14="http://schemas.microsoft.com/office/drawing/2010/main"/>
                </a:ext>
              </a:extLst>
            </a:blip>
            <a:stretch>
              <a:fillRect/>
            </a:stretch>
          </p:blipFill>
          <p:spPr>
            <a:xfrm>
              <a:off x="13695894" y="7686941"/>
              <a:ext cx="434127" cy="114447"/>
            </a:xfrm>
            <a:prstGeom prst="rect">
              <a:avLst/>
            </a:prstGeom>
          </p:spPr>
        </p:pic>
        <p:pic>
          <p:nvPicPr>
            <p:cNvPr id="54" name="object 10">
              <a:extLst>
                <a:ext uri="{FF2B5EF4-FFF2-40B4-BE49-F238E27FC236}">
                  <a16:creationId xmlns:a16="http://schemas.microsoft.com/office/drawing/2014/main" id="{B2776240-6C68-D84D-A1E9-A6B40F942683}"/>
                </a:ext>
              </a:extLst>
            </p:cNvPr>
            <p:cNvPicPr/>
            <p:nvPr/>
          </p:nvPicPr>
          <p:blipFill>
            <a:blip r:embed="rId5" cstate="screen">
              <a:extLst>
                <a:ext uri="{28A0092B-C50C-407E-A947-70E740481C1C}">
                  <a14:useLocalDpi xmlns:a14="http://schemas.microsoft.com/office/drawing/2010/main"/>
                </a:ext>
              </a:extLst>
            </a:blip>
            <a:stretch>
              <a:fillRect/>
            </a:stretch>
          </p:blipFill>
          <p:spPr>
            <a:xfrm>
              <a:off x="13565238" y="6678942"/>
              <a:ext cx="674707" cy="1526641"/>
            </a:xfrm>
            <a:prstGeom prst="rect">
              <a:avLst/>
            </a:prstGeom>
          </p:spPr>
        </p:pic>
      </p:grpSp>
      <p:sp>
        <p:nvSpPr>
          <p:cNvPr id="22" name="TextBox 21">
            <a:extLst>
              <a:ext uri="{FF2B5EF4-FFF2-40B4-BE49-F238E27FC236}">
                <a16:creationId xmlns:a16="http://schemas.microsoft.com/office/drawing/2014/main" id="{AEB24057-6148-5543-8269-52BDE6DB0B47}"/>
              </a:ext>
            </a:extLst>
          </p:cNvPr>
          <p:cNvSpPr txBox="1"/>
          <p:nvPr userDrawn="1"/>
        </p:nvSpPr>
        <p:spPr>
          <a:xfrm>
            <a:off x="10978078" y="6338048"/>
            <a:ext cx="381000" cy="246221"/>
          </a:xfrm>
          <a:prstGeom prst="rect">
            <a:avLst/>
          </a:prstGeom>
          <a:noFill/>
        </p:spPr>
        <p:txBody>
          <a:bodyPr wrap="square" rtlCol="0">
            <a:spAutoFit/>
          </a:bodyPr>
          <a:lstStyle/>
          <a:p>
            <a:fld id="{99985A75-EC60-BB4C-AE8C-855904574B0E}" type="slidenum">
              <a:rPr lang="en-US" sz="1000" b="0" i="0" smtClean="0">
                <a:latin typeface="Futura Std Book" panose="020B0502020204020303" pitchFamily="34" charset="0"/>
                <a:ea typeface="Gadugi" panose="020B0502040204020203" pitchFamily="34" charset="0"/>
              </a:rPr>
              <a:t>‹#›</a:t>
            </a:fld>
            <a:endParaRPr lang="en-US" sz="1000" b="0" i="0" dirty="0">
              <a:latin typeface="Futura Std Book" panose="020B0502020204020303" pitchFamily="34" charset="0"/>
              <a:ea typeface="Gadugi" panose="020B0502040204020203" pitchFamily="34" charset="0"/>
            </a:endParaRPr>
          </a:p>
        </p:txBody>
      </p:sp>
      <p:sp>
        <p:nvSpPr>
          <p:cNvPr id="18" name="Content Placeholder 25">
            <a:extLst>
              <a:ext uri="{FF2B5EF4-FFF2-40B4-BE49-F238E27FC236}">
                <a16:creationId xmlns:a16="http://schemas.microsoft.com/office/drawing/2014/main" id="{3BA935EA-A089-0840-8F6F-A4E3309D7E9F}"/>
              </a:ext>
            </a:extLst>
          </p:cNvPr>
          <p:cNvSpPr>
            <a:spLocks noGrp="1"/>
          </p:cNvSpPr>
          <p:nvPr>
            <p:ph sz="quarter" idx="12" hasCustomPrompt="1"/>
          </p:nvPr>
        </p:nvSpPr>
        <p:spPr>
          <a:xfrm>
            <a:off x="4632853" y="1041136"/>
            <a:ext cx="7048501" cy="4705037"/>
          </a:xfrm>
          <a:prstGeom prst="rect">
            <a:avLst/>
          </a:prstGeom>
        </p:spPr>
        <p:txBody>
          <a:bodyPr/>
          <a:lstStyle>
            <a:lvl1pPr>
              <a:lnSpc>
                <a:spcPts val="1800"/>
              </a:lnSpc>
              <a:defRPr sz="1400" b="0" i="0" spc="0" baseline="0">
                <a:solidFill>
                  <a:srgbClr val="012169"/>
                </a:solidFill>
                <a:latin typeface="Futura Medium" panose="020B0602020204020303" pitchFamily="34" charset="-79"/>
                <a:cs typeface="Futura Medium" panose="020B0602020204020303" pitchFamily="34" charset="-79"/>
              </a:defRPr>
            </a:lvl1pPr>
            <a:lvl2pPr marL="0" indent="0">
              <a:spcBef>
                <a:spcPts val="600"/>
              </a:spcBef>
              <a:tabLst/>
              <a:defRPr sz="1400" b="0" i="0" spc="0" baseline="0">
                <a:solidFill>
                  <a:srgbClr val="00A3E0"/>
                </a:solidFill>
                <a:latin typeface="Futura Medium" panose="020B0602020204020303" pitchFamily="34" charset="-79"/>
                <a:cs typeface="Futura Medium" panose="020B0602020204020303" pitchFamily="34" charset="-79"/>
              </a:defRPr>
            </a:lvl2pPr>
            <a:lvl3pPr marL="9525" indent="0">
              <a:spcBef>
                <a:spcPts val="300"/>
              </a:spcBef>
              <a:tabLst/>
              <a:defRPr sz="1400" b="0" i="0">
                <a:solidFill>
                  <a:schemeClr val="tx1"/>
                </a:solidFill>
                <a:latin typeface="Futura Medium" panose="020B0602020204020303" pitchFamily="34" charset="-79"/>
                <a:cs typeface="Futura Medium" panose="020B0602020204020303" pitchFamily="34" charset="-79"/>
              </a:defRPr>
            </a:lvl3pPr>
            <a:lvl4pPr marL="346075" indent="-171450">
              <a:spcBef>
                <a:spcPts val="300"/>
              </a:spcBef>
              <a:buSzPct val="104000"/>
              <a:buFontTx/>
              <a:buBlip>
                <a:blip r:embed="rId3"/>
              </a:buBlip>
              <a:tabLst/>
              <a:defRPr sz="1400" b="0" i="0">
                <a:solidFill>
                  <a:schemeClr val="tx1"/>
                </a:solidFill>
                <a:latin typeface="Futura Medium" panose="020B0602020204020303" pitchFamily="34" charset="-79"/>
                <a:cs typeface="Futura Medium" panose="020B0602020204020303" pitchFamily="34" charset="-79"/>
              </a:defRPr>
            </a:lvl4pPr>
            <a:lvl5pPr marL="515938" indent="-165100">
              <a:spcBef>
                <a:spcPts val="300"/>
              </a:spcBef>
              <a:buSzPct val="97000"/>
              <a:buFontTx/>
              <a:buBlip>
                <a:blip r:embed="rId3"/>
              </a:buBlip>
              <a:tabLst>
                <a:tab pos="165100" algn="l"/>
              </a:tabLst>
              <a:defRPr sz="1400" b="0" i="0">
                <a:solidFill>
                  <a:schemeClr val="tx1"/>
                </a:solidFill>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578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ontent and Copy">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958167A9-A490-8945-9AFA-2EF86E36585F}"/>
              </a:ext>
            </a:extLst>
          </p:cNvPr>
          <p:cNvSpPr/>
          <p:nvPr userDrawn="1"/>
        </p:nvSpPr>
        <p:spPr>
          <a:xfrm>
            <a:off x="0" y="0"/>
            <a:ext cx="12192000" cy="6858000"/>
          </a:xfrm>
          <a:prstGeom prst="rect">
            <a:avLst/>
          </a:prstGeom>
          <a:solidFill>
            <a:srgbClr val="D4EAF9"/>
          </a:solidFill>
          <a:ln w="12700">
            <a:miter lim="400000"/>
          </a:ln>
        </p:spPr>
        <p:txBody>
          <a:bodyPr lIns="50800" tIns="50800" rIns="50800" bIns="50800" anchor="ctr"/>
          <a:lstStyle/>
          <a:p>
            <a:pPr defTabSz="825500">
              <a:defRPr sz="3200">
                <a:latin typeface="Helvetica Neue Medium"/>
                <a:ea typeface="Helvetica Neue Medium"/>
                <a:cs typeface="Helvetica Neue Medium"/>
                <a:sym typeface="Helvetica Neue Medium"/>
              </a:defRPr>
            </a:pPr>
            <a:endParaRPr dirty="0"/>
          </a:p>
        </p:txBody>
      </p:sp>
      <p:grpSp>
        <p:nvGrpSpPr>
          <p:cNvPr id="42" name="object 36">
            <a:extLst>
              <a:ext uri="{FF2B5EF4-FFF2-40B4-BE49-F238E27FC236}">
                <a16:creationId xmlns:a16="http://schemas.microsoft.com/office/drawing/2014/main" id="{9DD8E0E8-D93C-3E4C-9424-8B773D2D0F62}"/>
              </a:ext>
            </a:extLst>
          </p:cNvPr>
          <p:cNvGrpSpPr/>
          <p:nvPr userDrawn="1"/>
        </p:nvGrpSpPr>
        <p:grpSpPr>
          <a:xfrm>
            <a:off x="11362479" y="6320459"/>
            <a:ext cx="446088" cy="204788"/>
            <a:chOff x="13634975" y="7584550"/>
            <a:chExt cx="535305" cy="245745"/>
          </a:xfrm>
        </p:grpSpPr>
        <p:sp>
          <p:nvSpPr>
            <p:cNvPr id="44" name="object 38">
              <a:extLst>
                <a:ext uri="{FF2B5EF4-FFF2-40B4-BE49-F238E27FC236}">
                  <a16:creationId xmlns:a16="http://schemas.microsoft.com/office/drawing/2014/main" id="{AA446776-1B14-8B47-AE23-BC6850D8ECBD}"/>
                </a:ext>
              </a:extLst>
            </p:cNvPr>
            <p:cNvSpPr/>
            <p:nvPr/>
          </p:nvSpPr>
          <p:spPr>
            <a:xfrm>
              <a:off x="13634975" y="7584550"/>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45" name="object 39">
              <a:extLst>
                <a:ext uri="{FF2B5EF4-FFF2-40B4-BE49-F238E27FC236}">
                  <a16:creationId xmlns:a16="http://schemas.microsoft.com/office/drawing/2014/main" id="{4B061F33-652D-E745-9AEA-ED03E7D0E58D}"/>
                </a:ext>
              </a:extLst>
            </p:cNvPr>
            <p:cNvPicPr/>
            <p:nvPr/>
          </p:nvPicPr>
          <p:blipFill>
            <a:blip r:embed="rId2" cstate="screen">
              <a:extLst>
                <a:ext uri="{28A0092B-C50C-407E-A947-70E740481C1C}">
                  <a14:useLocalDpi xmlns:a14="http://schemas.microsoft.com/office/drawing/2010/main"/>
                </a:ext>
              </a:extLst>
            </a:blip>
            <a:stretch>
              <a:fillRect/>
            </a:stretch>
          </p:blipFill>
          <p:spPr>
            <a:xfrm>
              <a:off x="13695893" y="7686943"/>
              <a:ext cx="434127" cy="114437"/>
            </a:xfrm>
            <a:prstGeom prst="rect">
              <a:avLst/>
            </a:prstGeom>
          </p:spPr>
        </p:pic>
        <p:sp>
          <p:nvSpPr>
            <p:cNvPr id="47" name="object 41">
              <a:extLst>
                <a:ext uri="{FF2B5EF4-FFF2-40B4-BE49-F238E27FC236}">
                  <a16:creationId xmlns:a16="http://schemas.microsoft.com/office/drawing/2014/main" id="{93EAFD22-BE54-6043-98D8-1DEDDD1456BD}"/>
                </a:ext>
              </a:extLst>
            </p:cNvPr>
            <p:cNvSpPr/>
            <p:nvPr/>
          </p:nvSpPr>
          <p:spPr>
            <a:xfrm>
              <a:off x="13634975" y="7584550"/>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48" name="object 42">
              <a:extLst>
                <a:ext uri="{FF2B5EF4-FFF2-40B4-BE49-F238E27FC236}">
                  <a16:creationId xmlns:a16="http://schemas.microsoft.com/office/drawing/2014/main" id="{DB400655-AD85-E144-923B-8FA6CB1CDA0C}"/>
                </a:ext>
              </a:extLst>
            </p:cNvPr>
            <p:cNvPicPr/>
            <p:nvPr/>
          </p:nvPicPr>
          <p:blipFill>
            <a:blip r:embed="rId2" cstate="screen">
              <a:extLst>
                <a:ext uri="{28A0092B-C50C-407E-A947-70E740481C1C}">
                  <a14:useLocalDpi xmlns:a14="http://schemas.microsoft.com/office/drawing/2010/main"/>
                </a:ext>
              </a:extLst>
            </a:blip>
            <a:stretch>
              <a:fillRect/>
            </a:stretch>
          </p:blipFill>
          <p:spPr>
            <a:xfrm>
              <a:off x="13695893" y="7686943"/>
              <a:ext cx="434127" cy="114437"/>
            </a:xfrm>
            <a:prstGeom prst="rect">
              <a:avLst/>
            </a:prstGeom>
          </p:spPr>
        </p:pic>
      </p:grpSp>
      <p:sp>
        <p:nvSpPr>
          <p:cNvPr id="55" name="Footer Placeholder 54">
            <a:extLst>
              <a:ext uri="{FF2B5EF4-FFF2-40B4-BE49-F238E27FC236}">
                <a16:creationId xmlns:a16="http://schemas.microsoft.com/office/drawing/2014/main" id="{F0874464-B1F1-244F-9FE4-736B5F2160FE}"/>
              </a:ext>
            </a:extLst>
          </p:cNvPr>
          <p:cNvSpPr>
            <a:spLocks noGrp="1"/>
          </p:cNvSpPr>
          <p:nvPr>
            <p:ph type="ftr" sz="quarter" idx="10"/>
          </p:nvPr>
        </p:nvSpPr>
        <p:spPr/>
        <p:txBody>
          <a:bodyPr/>
          <a:lstStyle>
            <a:lvl1pPr>
              <a:defRPr b="0" i="0">
                <a:latin typeface="Futura Std Book" panose="020B0502020204020303" pitchFamily="34" charset="0"/>
              </a:defRPr>
            </a:lvl1pPr>
          </a:lstStyle>
          <a:p>
            <a:r>
              <a:rPr lang="en-US" spc="-4" dirty="0">
                <a:cs typeface="Fellix"/>
              </a:rPr>
              <a:t>Confidential – Internal Use Only</a:t>
            </a:r>
            <a:endParaRPr lang="en-US" dirty="0"/>
          </a:p>
        </p:txBody>
      </p:sp>
      <p:sp>
        <p:nvSpPr>
          <p:cNvPr id="69" name="Text Placeholder 68">
            <a:extLst>
              <a:ext uri="{FF2B5EF4-FFF2-40B4-BE49-F238E27FC236}">
                <a16:creationId xmlns:a16="http://schemas.microsoft.com/office/drawing/2014/main" id="{AE495A50-526B-9848-B815-B53EFC395645}"/>
              </a:ext>
            </a:extLst>
          </p:cNvPr>
          <p:cNvSpPr>
            <a:spLocks noGrp="1"/>
          </p:cNvSpPr>
          <p:nvPr>
            <p:ph type="body" sz="quarter" idx="13" hasCustomPrompt="1"/>
          </p:nvPr>
        </p:nvSpPr>
        <p:spPr>
          <a:xfrm>
            <a:off x="381000" y="1041136"/>
            <a:ext cx="3545417" cy="2832364"/>
          </a:xfrm>
          <a:prstGeom prst="rect">
            <a:avLst/>
          </a:prstGeom>
        </p:spPr>
        <p:txBody>
          <a:bodyPr/>
          <a:lstStyle>
            <a:lvl1pPr>
              <a:lnSpc>
                <a:spcPts val="1800"/>
              </a:lnSpc>
              <a:defRPr lang="en-US" sz="1400" b="0" i="0" spc="0" baseline="0" dirty="0" smtClean="0">
                <a:solidFill>
                  <a:srgbClr val="012169"/>
                </a:solidFill>
                <a:latin typeface="Futura Medium" panose="020B0602020204020303" pitchFamily="34" charset="-79"/>
                <a:ea typeface="+mn-ea"/>
                <a:cs typeface="Futura Medium" panose="020B0602020204020303" pitchFamily="34" charset="-79"/>
              </a:defRPr>
            </a:lvl1pPr>
            <a:lvl2pPr marL="0" indent="0">
              <a:spcBef>
                <a:spcPts val="600"/>
              </a:spcBef>
              <a:tabLst/>
              <a:defRPr lang="en-US" sz="1400" b="0" i="0" spc="0" baseline="0" dirty="0" smtClean="0">
                <a:solidFill>
                  <a:srgbClr val="00A3E0"/>
                </a:solidFill>
                <a:latin typeface="Futura Medium" panose="020B0602020204020303" pitchFamily="34" charset="-79"/>
                <a:ea typeface="+mn-ea"/>
                <a:cs typeface="Futura Medium" panose="020B0602020204020303" pitchFamily="34" charset="-79"/>
              </a:defRPr>
            </a:lvl2pPr>
            <a:lvl3pPr marL="9525" indent="0">
              <a:spcBef>
                <a:spcPts val="600"/>
              </a:spcBef>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3pPr>
            <a:lvl4pPr marL="350838" indent="-176213">
              <a:spcBef>
                <a:spcPts val="300"/>
              </a:spcBef>
              <a:buSzPct val="104000"/>
              <a:buFontTx/>
              <a:buBlip>
                <a:blip r:embed="rId3"/>
              </a:buBlip>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4pPr>
            <a:lvl5pPr marL="515938" indent="-165100">
              <a:spcBef>
                <a:spcPts val="300"/>
              </a:spcBef>
              <a:buSzPct val="97000"/>
              <a:buFontTx/>
              <a:buBlip>
                <a:blip r:embed="rId3"/>
              </a:buBlip>
              <a:tabLst/>
              <a:defRPr lang="en-US" sz="1400" b="0" i="0" dirty="0">
                <a:solidFill>
                  <a:schemeClr val="tx1"/>
                </a:solidFill>
                <a:latin typeface="Futura Medium" panose="020B0602020204020303" pitchFamily="34" charset="-79"/>
                <a:ea typeface="+mn-ea"/>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 name="Text Placeholder 70">
            <a:extLst>
              <a:ext uri="{FF2B5EF4-FFF2-40B4-BE49-F238E27FC236}">
                <a16:creationId xmlns:a16="http://schemas.microsoft.com/office/drawing/2014/main" id="{03C88401-9748-D24E-AE10-3A2CB51F9287}"/>
              </a:ext>
            </a:extLst>
          </p:cNvPr>
          <p:cNvSpPr>
            <a:spLocks noGrp="1"/>
          </p:cNvSpPr>
          <p:nvPr>
            <p:ph type="body" sz="quarter" idx="14" hasCustomPrompt="1"/>
          </p:nvPr>
        </p:nvSpPr>
        <p:spPr>
          <a:xfrm>
            <a:off x="367770" y="205052"/>
            <a:ext cx="10532293" cy="625739"/>
          </a:xfrm>
          <a:prstGeom prst="rect">
            <a:avLst/>
          </a:prstGeom>
        </p:spPr>
        <p:txBody>
          <a:bodyPr/>
          <a:lstStyle>
            <a:lvl1pPr>
              <a:lnSpc>
                <a:spcPts val="4800"/>
              </a:lnSpc>
              <a:defRPr sz="4800" b="1" i="0" spc="0" baseline="0">
                <a:solidFill>
                  <a:schemeClr val="accent1"/>
                </a:solidFill>
                <a:latin typeface="Franklin Gothic Heavy" panose="020B0603020102020204" pitchFamily="34" charset="0"/>
              </a:defRPr>
            </a:lvl1pPr>
            <a:lvl2pPr>
              <a:defRPr sz="4000" b="1" i="0">
                <a:latin typeface="Fellix" pitchFamily="2" charset="77"/>
              </a:defRPr>
            </a:lvl2pPr>
            <a:lvl3pPr>
              <a:defRPr sz="4000" b="1" i="0">
                <a:latin typeface="Fellix" pitchFamily="2" charset="77"/>
              </a:defRPr>
            </a:lvl3pPr>
            <a:lvl4pPr>
              <a:defRPr sz="4000" b="1" i="0">
                <a:latin typeface="Fellix" pitchFamily="2" charset="77"/>
              </a:defRPr>
            </a:lvl4pPr>
            <a:lvl5pPr>
              <a:defRPr sz="4000" b="1" i="0">
                <a:latin typeface="Fellix" pitchFamily="2" charset="77"/>
              </a:defRPr>
            </a:lvl5pPr>
          </a:lstStyle>
          <a:p>
            <a:pPr lvl="0"/>
            <a:r>
              <a:rPr lang="en-US" dirty="0"/>
              <a:t>CLICK TO EDIT MASTER TEXT STYLES</a:t>
            </a:r>
          </a:p>
        </p:txBody>
      </p:sp>
      <p:grpSp>
        <p:nvGrpSpPr>
          <p:cNvPr id="49" name="object 5">
            <a:extLst>
              <a:ext uri="{FF2B5EF4-FFF2-40B4-BE49-F238E27FC236}">
                <a16:creationId xmlns:a16="http://schemas.microsoft.com/office/drawing/2014/main" id="{5DB23A6C-B65C-7D49-9B4A-4E9195423078}"/>
              </a:ext>
            </a:extLst>
          </p:cNvPr>
          <p:cNvGrpSpPr/>
          <p:nvPr userDrawn="1"/>
        </p:nvGrpSpPr>
        <p:grpSpPr>
          <a:xfrm>
            <a:off x="11304366" y="5565785"/>
            <a:ext cx="562504" cy="1272646"/>
            <a:chOff x="13565238" y="6678942"/>
            <a:chExt cx="675005" cy="1527175"/>
          </a:xfrm>
        </p:grpSpPr>
        <p:sp>
          <p:nvSpPr>
            <p:cNvPr id="50" name="object 6">
              <a:extLst>
                <a:ext uri="{FF2B5EF4-FFF2-40B4-BE49-F238E27FC236}">
                  <a16:creationId xmlns:a16="http://schemas.microsoft.com/office/drawing/2014/main" id="{0260635F-AD34-2347-B6EA-3935B8B24133}"/>
                </a:ext>
              </a:extLst>
            </p:cNvPr>
            <p:cNvSpPr/>
            <p:nvPr/>
          </p:nvSpPr>
          <p:spPr>
            <a:xfrm>
              <a:off x="13634976"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19"/>
                  </a:lnTo>
                  <a:lnTo>
                    <a:pt x="535254" y="245719"/>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51" name="object 7">
              <a:extLst>
                <a:ext uri="{FF2B5EF4-FFF2-40B4-BE49-F238E27FC236}">
                  <a16:creationId xmlns:a16="http://schemas.microsoft.com/office/drawing/2014/main" id="{B26941FF-0847-1345-B129-B7857B12B437}"/>
                </a:ext>
              </a:extLst>
            </p:cNvPr>
            <p:cNvPicPr/>
            <p:nvPr/>
          </p:nvPicPr>
          <p:blipFill>
            <a:blip r:embed="rId4" cstate="screen">
              <a:extLst>
                <a:ext uri="{28A0092B-C50C-407E-A947-70E740481C1C}">
                  <a14:useLocalDpi xmlns:a14="http://schemas.microsoft.com/office/drawing/2010/main"/>
                </a:ext>
              </a:extLst>
            </a:blip>
            <a:stretch>
              <a:fillRect/>
            </a:stretch>
          </p:blipFill>
          <p:spPr>
            <a:xfrm>
              <a:off x="13695894" y="7686941"/>
              <a:ext cx="434127" cy="114447"/>
            </a:xfrm>
            <a:prstGeom prst="rect">
              <a:avLst/>
            </a:prstGeom>
          </p:spPr>
        </p:pic>
        <p:sp>
          <p:nvSpPr>
            <p:cNvPr id="52" name="object 8">
              <a:extLst>
                <a:ext uri="{FF2B5EF4-FFF2-40B4-BE49-F238E27FC236}">
                  <a16:creationId xmlns:a16="http://schemas.microsoft.com/office/drawing/2014/main" id="{6C8B5CDE-DCA2-9644-A3CD-42DFFDF3D8F6}"/>
                </a:ext>
              </a:extLst>
            </p:cNvPr>
            <p:cNvSpPr/>
            <p:nvPr/>
          </p:nvSpPr>
          <p:spPr>
            <a:xfrm>
              <a:off x="13634976"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19"/>
                  </a:lnTo>
                  <a:lnTo>
                    <a:pt x="535254" y="245719"/>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53" name="object 9">
              <a:extLst>
                <a:ext uri="{FF2B5EF4-FFF2-40B4-BE49-F238E27FC236}">
                  <a16:creationId xmlns:a16="http://schemas.microsoft.com/office/drawing/2014/main" id="{B452D794-8D93-244A-BC1B-40E75D1E61D5}"/>
                </a:ext>
              </a:extLst>
            </p:cNvPr>
            <p:cNvPicPr/>
            <p:nvPr/>
          </p:nvPicPr>
          <p:blipFill>
            <a:blip r:embed="rId4" cstate="screen">
              <a:extLst>
                <a:ext uri="{28A0092B-C50C-407E-A947-70E740481C1C}">
                  <a14:useLocalDpi xmlns:a14="http://schemas.microsoft.com/office/drawing/2010/main"/>
                </a:ext>
              </a:extLst>
            </a:blip>
            <a:stretch>
              <a:fillRect/>
            </a:stretch>
          </p:blipFill>
          <p:spPr>
            <a:xfrm>
              <a:off x="13695894" y="7686941"/>
              <a:ext cx="434127" cy="114447"/>
            </a:xfrm>
            <a:prstGeom prst="rect">
              <a:avLst/>
            </a:prstGeom>
          </p:spPr>
        </p:pic>
        <p:pic>
          <p:nvPicPr>
            <p:cNvPr id="54" name="object 10">
              <a:extLst>
                <a:ext uri="{FF2B5EF4-FFF2-40B4-BE49-F238E27FC236}">
                  <a16:creationId xmlns:a16="http://schemas.microsoft.com/office/drawing/2014/main" id="{B2776240-6C68-D84D-A1E9-A6B40F942683}"/>
                </a:ext>
              </a:extLst>
            </p:cNvPr>
            <p:cNvPicPr/>
            <p:nvPr/>
          </p:nvPicPr>
          <p:blipFill>
            <a:blip r:embed="rId5" cstate="screen">
              <a:extLst>
                <a:ext uri="{28A0092B-C50C-407E-A947-70E740481C1C}">
                  <a14:useLocalDpi xmlns:a14="http://schemas.microsoft.com/office/drawing/2010/main"/>
                </a:ext>
              </a:extLst>
            </a:blip>
            <a:stretch>
              <a:fillRect/>
            </a:stretch>
          </p:blipFill>
          <p:spPr>
            <a:xfrm>
              <a:off x="13565238" y="6678942"/>
              <a:ext cx="674707" cy="1526641"/>
            </a:xfrm>
            <a:prstGeom prst="rect">
              <a:avLst/>
            </a:prstGeom>
          </p:spPr>
        </p:pic>
      </p:grpSp>
      <p:sp>
        <p:nvSpPr>
          <p:cNvPr id="22" name="TextBox 21">
            <a:extLst>
              <a:ext uri="{FF2B5EF4-FFF2-40B4-BE49-F238E27FC236}">
                <a16:creationId xmlns:a16="http://schemas.microsoft.com/office/drawing/2014/main" id="{AEB24057-6148-5543-8269-52BDE6DB0B47}"/>
              </a:ext>
            </a:extLst>
          </p:cNvPr>
          <p:cNvSpPr txBox="1"/>
          <p:nvPr userDrawn="1"/>
        </p:nvSpPr>
        <p:spPr>
          <a:xfrm>
            <a:off x="10978078" y="6338048"/>
            <a:ext cx="381000" cy="246221"/>
          </a:xfrm>
          <a:prstGeom prst="rect">
            <a:avLst/>
          </a:prstGeom>
          <a:noFill/>
        </p:spPr>
        <p:txBody>
          <a:bodyPr wrap="square" rtlCol="0">
            <a:spAutoFit/>
          </a:bodyPr>
          <a:lstStyle/>
          <a:p>
            <a:fld id="{99985A75-EC60-BB4C-AE8C-855904574B0E}" type="slidenum">
              <a:rPr lang="en-US" sz="1000" b="0" i="0" smtClean="0">
                <a:latin typeface="Futura Std Book" panose="020B0502020204020303" pitchFamily="34" charset="0"/>
                <a:ea typeface="Gadugi" panose="020B0502040204020203" pitchFamily="34" charset="0"/>
              </a:rPr>
              <a:t>‹#›</a:t>
            </a:fld>
            <a:endParaRPr lang="en-US" sz="1000" b="0" i="0" dirty="0">
              <a:latin typeface="Futura Std Book" panose="020B0502020204020303" pitchFamily="34" charset="0"/>
              <a:ea typeface="Gadugi" panose="020B0502040204020203" pitchFamily="34" charset="0"/>
            </a:endParaRPr>
          </a:p>
        </p:txBody>
      </p:sp>
      <p:sp>
        <p:nvSpPr>
          <p:cNvPr id="18" name="Content Placeholder 25">
            <a:extLst>
              <a:ext uri="{FF2B5EF4-FFF2-40B4-BE49-F238E27FC236}">
                <a16:creationId xmlns:a16="http://schemas.microsoft.com/office/drawing/2014/main" id="{3BA935EA-A089-0840-8F6F-A4E3309D7E9F}"/>
              </a:ext>
            </a:extLst>
          </p:cNvPr>
          <p:cNvSpPr>
            <a:spLocks noGrp="1"/>
          </p:cNvSpPr>
          <p:nvPr>
            <p:ph sz="quarter" idx="12" hasCustomPrompt="1"/>
          </p:nvPr>
        </p:nvSpPr>
        <p:spPr>
          <a:xfrm>
            <a:off x="4632853" y="1041136"/>
            <a:ext cx="7048501" cy="4705037"/>
          </a:xfrm>
          <a:prstGeom prst="rect">
            <a:avLst/>
          </a:prstGeom>
        </p:spPr>
        <p:txBody>
          <a:bodyPr/>
          <a:lstStyle>
            <a:lvl1pPr>
              <a:lnSpc>
                <a:spcPts val="1800"/>
              </a:lnSpc>
              <a:defRPr sz="1400" b="0" i="0" spc="0" baseline="0">
                <a:solidFill>
                  <a:srgbClr val="012169"/>
                </a:solidFill>
                <a:latin typeface="Futura Medium" panose="020B0602020204020303" pitchFamily="34" charset="-79"/>
                <a:cs typeface="Futura Medium" panose="020B0602020204020303" pitchFamily="34" charset="-79"/>
              </a:defRPr>
            </a:lvl1pPr>
            <a:lvl2pPr marL="0" indent="0">
              <a:spcBef>
                <a:spcPts val="600"/>
              </a:spcBef>
              <a:tabLst/>
              <a:defRPr sz="1400" b="0" i="0" spc="0" baseline="0">
                <a:solidFill>
                  <a:srgbClr val="00A3E0"/>
                </a:solidFill>
                <a:latin typeface="Futura Medium" panose="020B0602020204020303" pitchFamily="34" charset="-79"/>
                <a:cs typeface="Futura Medium" panose="020B0602020204020303" pitchFamily="34" charset="-79"/>
              </a:defRPr>
            </a:lvl2pPr>
            <a:lvl3pPr marL="9525" indent="0">
              <a:spcBef>
                <a:spcPts val="300"/>
              </a:spcBef>
              <a:tabLst/>
              <a:defRPr sz="1400" b="0" i="0">
                <a:solidFill>
                  <a:schemeClr val="tx1"/>
                </a:solidFill>
                <a:latin typeface="Futura Medium" panose="020B0602020204020303" pitchFamily="34" charset="-79"/>
                <a:cs typeface="Futura Medium" panose="020B0602020204020303" pitchFamily="34" charset="-79"/>
              </a:defRPr>
            </a:lvl3pPr>
            <a:lvl4pPr marL="346075" indent="-171450">
              <a:spcBef>
                <a:spcPts val="300"/>
              </a:spcBef>
              <a:buSzPct val="104000"/>
              <a:buFontTx/>
              <a:buBlip>
                <a:blip r:embed="rId3"/>
              </a:buBlip>
              <a:tabLst/>
              <a:defRPr sz="1400" b="0" i="0">
                <a:solidFill>
                  <a:schemeClr val="tx1"/>
                </a:solidFill>
                <a:latin typeface="Futura Medium" panose="020B0602020204020303" pitchFamily="34" charset="-79"/>
                <a:cs typeface="Futura Medium" panose="020B0602020204020303" pitchFamily="34" charset="-79"/>
              </a:defRPr>
            </a:lvl4pPr>
            <a:lvl5pPr marL="515938" indent="-165100">
              <a:spcBef>
                <a:spcPts val="300"/>
              </a:spcBef>
              <a:buSzPct val="97000"/>
              <a:buFontTx/>
              <a:buBlip>
                <a:blip r:embed="rId3"/>
              </a:buBlip>
              <a:tabLst>
                <a:tab pos="165100" algn="l"/>
              </a:tabLst>
              <a:defRPr sz="1400" b="0" i="0">
                <a:solidFill>
                  <a:schemeClr val="tx1"/>
                </a:solidFill>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97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Copy">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4F7AF7CD-EC9A-654E-BEC1-FD029E03CAB1}"/>
              </a:ext>
            </a:extLst>
          </p:cNvPr>
          <p:cNvPicPr/>
          <p:nvPr userDrawn="1"/>
        </p:nvPicPr>
        <p:blipFill>
          <a:blip r:embed="rId2" cstate="screen">
            <a:extLst>
              <a:ext uri="{28A0092B-C50C-407E-A947-70E740481C1C}">
                <a14:useLocalDpi xmlns:a14="http://schemas.microsoft.com/office/drawing/2010/main"/>
              </a:ext>
            </a:extLst>
          </a:blip>
          <a:srcRect/>
          <a:stretch/>
        </p:blipFill>
        <p:spPr>
          <a:xfrm>
            <a:off x="190235" y="190500"/>
            <a:ext cx="11810788" cy="1364032"/>
          </a:xfrm>
          <a:prstGeom prst="rect">
            <a:avLst/>
          </a:prstGeom>
        </p:spPr>
      </p:pic>
      <p:grpSp>
        <p:nvGrpSpPr>
          <p:cNvPr id="8" name="object 6">
            <a:extLst>
              <a:ext uri="{FF2B5EF4-FFF2-40B4-BE49-F238E27FC236}">
                <a16:creationId xmlns:a16="http://schemas.microsoft.com/office/drawing/2014/main" id="{2ED5F06B-F38E-DB4D-AD56-96D95A5B4B49}"/>
              </a:ext>
            </a:extLst>
          </p:cNvPr>
          <p:cNvGrpSpPr/>
          <p:nvPr userDrawn="1"/>
        </p:nvGrpSpPr>
        <p:grpSpPr>
          <a:xfrm>
            <a:off x="11362479" y="6320459"/>
            <a:ext cx="446088" cy="204788"/>
            <a:chOff x="13634975" y="7584550"/>
            <a:chExt cx="535305" cy="245745"/>
          </a:xfrm>
        </p:grpSpPr>
        <p:sp>
          <p:nvSpPr>
            <p:cNvPr id="9" name="object 7">
              <a:extLst>
                <a:ext uri="{FF2B5EF4-FFF2-40B4-BE49-F238E27FC236}">
                  <a16:creationId xmlns:a16="http://schemas.microsoft.com/office/drawing/2014/main" id="{B6C79B48-D01F-1647-8529-DACF03E9B8FC}"/>
                </a:ext>
              </a:extLst>
            </p:cNvPr>
            <p:cNvSpPr/>
            <p:nvPr/>
          </p:nvSpPr>
          <p:spPr>
            <a:xfrm>
              <a:off x="13634975" y="7584550"/>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0" name="object 8">
              <a:extLst>
                <a:ext uri="{FF2B5EF4-FFF2-40B4-BE49-F238E27FC236}">
                  <a16:creationId xmlns:a16="http://schemas.microsoft.com/office/drawing/2014/main" id="{6664AF64-152F-4E4F-B3D5-3A35935559F8}"/>
                </a:ext>
              </a:extLst>
            </p:cNvPr>
            <p:cNvPicPr/>
            <p:nvPr/>
          </p:nvPicPr>
          <p:blipFill>
            <a:blip r:embed="rId3" cstate="screen">
              <a:extLst>
                <a:ext uri="{28A0092B-C50C-407E-A947-70E740481C1C}">
                  <a14:useLocalDpi xmlns:a14="http://schemas.microsoft.com/office/drawing/2010/main"/>
                </a:ext>
              </a:extLst>
            </a:blip>
            <a:stretch>
              <a:fillRect/>
            </a:stretch>
          </p:blipFill>
          <p:spPr>
            <a:xfrm>
              <a:off x="13695893" y="7686942"/>
              <a:ext cx="434127" cy="114437"/>
            </a:xfrm>
            <a:prstGeom prst="rect">
              <a:avLst/>
            </a:prstGeom>
          </p:spPr>
        </p:pic>
        <p:sp>
          <p:nvSpPr>
            <p:cNvPr id="11" name="object 9">
              <a:extLst>
                <a:ext uri="{FF2B5EF4-FFF2-40B4-BE49-F238E27FC236}">
                  <a16:creationId xmlns:a16="http://schemas.microsoft.com/office/drawing/2014/main" id="{43142221-5885-5E44-9FA0-9A09D7B2D72F}"/>
                </a:ext>
              </a:extLst>
            </p:cNvPr>
            <p:cNvSpPr/>
            <p:nvPr/>
          </p:nvSpPr>
          <p:spPr>
            <a:xfrm>
              <a:off x="13634975" y="7584550"/>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2" name="object 10">
              <a:extLst>
                <a:ext uri="{FF2B5EF4-FFF2-40B4-BE49-F238E27FC236}">
                  <a16:creationId xmlns:a16="http://schemas.microsoft.com/office/drawing/2014/main" id="{2CC8E638-4A11-694D-9F6D-C13B836DEDD7}"/>
                </a:ext>
              </a:extLst>
            </p:cNvPr>
            <p:cNvPicPr/>
            <p:nvPr/>
          </p:nvPicPr>
          <p:blipFill>
            <a:blip r:embed="rId3" cstate="screen">
              <a:extLst>
                <a:ext uri="{28A0092B-C50C-407E-A947-70E740481C1C}">
                  <a14:useLocalDpi xmlns:a14="http://schemas.microsoft.com/office/drawing/2010/main"/>
                </a:ext>
              </a:extLst>
            </a:blip>
            <a:stretch>
              <a:fillRect/>
            </a:stretch>
          </p:blipFill>
          <p:spPr>
            <a:xfrm>
              <a:off x="13695893" y="7686942"/>
              <a:ext cx="434127" cy="114437"/>
            </a:xfrm>
            <a:prstGeom prst="rect">
              <a:avLst/>
            </a:prstGeom>
          </p:spPr>
        </p:pic>
      </p:grpSp>
      <p:sp>
        <p:nvSpPr>
          <p:cNvPr id="18" name="Footer Placeholder 17">
            <a:extLst>
              <a:ext uri="{FF2B5EF4-FFF2-40B4-BE49-F238E27FC236}">
                <a16:creationId xmlns:a16="http://schemas.microsoft.com/office/drawing/2014/main" id="{DE698843-82FC-D546-910A-52FD01BBDE2A}"/>
              </a:ext>
            </a:extLst>
          </p:cNvPr>
          <p:cNvSpPr>
            <a:spLocks noGrp="1"/>
          </p:cNvSpPr>
          <p:nvPr>
            <p:ph type="ftr" sz="quarter" idx="10"/>
          </p:nvPr>
        </p:nvSpPr>
        <p:spPr/>
        <p:txBody>
          <a:bodyPr/>
          <a:lstStyle>
            <a:lvl1pPr>
              <a:defRPr b="0" i="0">
                <a:latin typeface="Futura Std Book" panose="020B0502020204020303" pitchFamily="34" charset="0"/>
              </a:defRPr>
            </a:lvl1pPr>
          </a:lstStyle>
          <a:p>
            <a:r>
              <a:rPr lang="en-US" spc="-4" dirty="0">
                <a:cs typeface="Fellix"/>
              </a:rPr>
              <a:t>Confidential – Internal Use Only</a:t>
            </a:r>
            <a:endParaRPr lang="en-US" dirty="0"/>
          </a:p>
        </p:txBody>
      </p:sp>
      <p:sp>
        <p:nvSpPr>
          <p:cNvPr id="22" name="Picture Placeholder 21">
            <a:extLst>
              <a:ext uri="{FF2B5EF4-FFF2-40B4-BE49-F238E27FC236}">
                <a16:creationId xmlns:a16="http://schemas.microsoft.com/office/drawing/2014/main" id="{5185E65A-BA63-F94E-975E-9FF17AF76181}"/>
              </a:ext>
            </a:extLst>
          </p:cNvPr>
          <p:cNvSpPr>
            <a:spLocks noGrp="1"/>
          </p:cNvSpPr>
          <p:nvPr>
            <p:ph type="pic" sz="quarter" idx="15"/>
          </p:nvPr>
        </p:nvSpPr>
        <p:spPr>
          <a:xfrm>
            <a:off x="190500" y="1841501"/>
            <a:ext cx="7874000" cy="4810124"/>
          </a:xfrm>
          <a:prstGeom prst="rect">
            <a:avLst/>
          </a:prstGeom>
        </p:spPr>
        <p:txBody>
          <a:bodyPr/>
          <a:lstStyle>
            <a:lvl1pPr>
              <a:defRPr b="0" i="0">
                <a:solidFill>
                  <a:schemeClr val="tx1"/>
                </a:solidFill>
                <a:latin typeface="Futura Std Book" panose="020B0502020204020303" pitchFamily="34" charset="0"/>
              </a:defRPr>
            </a:lvl1pPr>
          </a:lstStyle>
          <a:p>
            <a:r>
              <a:rPr lang="en-US" dirty="0"/>
              <a:t>Click icon to add picture</a:t>
            </a:r>
          </a:p>
        </p:txBody>
      </p:sp>
      <p:sp>
        <p:nvSpPr>
          <p:cNvPr id="13" name="Text Placeholder 29">
            <a:extLst>
              <a:ext uri="{FF2B5EF4-FFF2-40B4-BE49-F238E27FC236}">
                <a16:creationId xmlns:a16="http://schemas.microsoft.com/office/drawing/2014/main" id="{F44E6F17-00D6-8743-B8CA-05A87CE5CC12}"/>
              </a:ext>
            </a:extLst>
          </p:cNvPr>
          <p:cNvSpPr>
            <a:spLocks noGrp="1"/>
          </p:cNvSpPr>
          <p:nvPr>
            <p:ph type="body" sz="quarter" idx="18" hasCustomPrompt="1"/>
          </p:nvPr>
        </p:nvSpPr>
        <p:spPr>
          <a:xfrm>
            <a:off x="381000" y="510646"/>
            <a:ext cx="7286807" cy="632354"/>
          </a:xfrm>
          <a:prstGeom prst="rect">
            <a:avLst/>
          </a:prstGeom>
        </p:spPr>
        <p:txBody>
          <a:bodyPr/>
          <a:lstStyle>
            <a:lvl1pPr>
              <a:lnSpc>
                <a:spcPts val="5400"/>
              </a:lnSpc>
              <a:defRPr sz="4800" b="1" i="0" spc="0" baseline="0">
                <a:solidFill>
                  <a:schemeClr val="bg1"/>
                </a:solidFill>
                <a:latin typeface="Franklin Gothic Heavy" panose="020B0603020102020204" pitchFamily="34" charset="0"/>
              </a:defRPr>
            </a:lvl1pPr>
            <a:lvl2pPr>
              <a:lnSpc>
                <a:spcPts val="8000"/>
              </a:lnSpc>
              <a:defRPr sz="8000" b="1" i="0">
                <a:solidFill>
                  <a:schemeClr val="bg1"/>
                </a:solidFill>
                <a:latin typeface="Fellix" pitchFamily="2" charset="77"/>
              </a:defRPr>
            </a:lvl2pPr>
            <a:lvl3pPr>
              <a:lnSpc>
                <a:spcPts val="8000"/>
              </a:lnSpc>
              <a:defRPr sz="8000" b="1" i="0">
                <a:solidFill>
                  <a:schemeClr val="bg1"/>
                </a:solidFill>
                <a:latin typeface="Fellix" pitchFamily="2" charset="77"/>
              </a:defRPr>
            </a:lvl3pPr>
            <a:lvl4pPr>
              <a:lnSpc>
                <a:spcPts val="8000"/>
              </a:lnSpc>
              <a:defRPr sz="8000" b="1" i="0">
                <a:solidFill>
                  <a:schemeClr val="bg1"/>
                </a:solidFill>
                <a:latin typeface="Fellix" pitchFamily="2" charset="77"/>
              </a:defRPr>
            </a:lvl4pPr>
            <a:lvl5pPr>
              <a:lnSpc>
                <a:spcPts val="8000"/>
              </a:lnSpc>
              <a:defRPr sz="8000" b="1" i="0">
                <a:solidFill>
                  <a:schemeClr val="bg1"/>
                </a:solidFill>
                <a:latin typeface="Fellix" pitchFamily="2" charset="77"/>
              </a:defRPr>
            </a:lvl5pPr>
          </a:lstStyle>
          <a:p>
            <a:pPr lvl="0"/>
            <a:r>
              <a:rPr lang="en-US" dirty="0"/>
              <a:t>CLICK TO EDIT</a:t>
            </a:r>
          </a:p>
        </p:txBody>
      </p:sp>
      <p:sp>
        <p:nvSpPr>
          <p:cNvPr id="14" name="Text Placeholder 68">
            <a:extLst>
              <a:ext uri="{FF2B5EF4-FFF2-40B4-BE49-F238E27FC236}">
                <a16:creationId xmlns:a16="http://schemas.microsoft.com/office/drawing/2014/main" id="{B1FA7087-A44F-C44B-801B-7EC2DB81F992}"/>
              </a:ext>
            </a:extLst>
          </p:cNvPr>
          <p:cNvSpPr>
            <a:spLocks noGrp="1"/>
          </p:cNvSpPr>
          <p:nvPr>
            <p:ph type="body" sz="quarter" idx="13" hasCustomPrompt="1"/>
          </p:nvPr>
        </p:nvSpPr>
        <p:spPr>
          <a:xfrm>
            <a:off x="8404491" y="1841500"/>
            <a:ext cx="3370526" cy="2471208"/>
          </a:xfrm>
          <a:prstGeom prst="rect">
            <a:avLst/>
          </a:prstGeom>
        </p:spPr>
        <p:txBody>
          <a:bodyPr/>
          <a:lstStyle>
            <a:lvl1pPr>
              <a:lnSpc>
                <a:spcPts val="1800"/>
              </a:lnSpc>
              <a:defRPr lang="en-US" sz="1400" b="0" i="0" spc="0" baseline="0" dirty="0" smtClean="0">
                <a:solidFill>
                  <a:srgbClr val="012169"/>
                </a:solidFill>
                <a:latin typeface="Futura Medium" panose="020B0602020204020303" pitchFamily="34" charset="-79"/>
                <a:ea typeface="+mn-ea"/>
                <a:cs typeface="Futura Medium" panose="020B0602020204020303" pitchFamily="34" charset="-79"/>
              </a:defRPr>
            </a:lvl1pPr>
            <a:lvl2pPr marL="0" indent="0">
              <a:spcBef>
                <a:spcPts val="600"/>
              </a:spcBef>
              <a:tabLst/>
              <a:defRPr lang="en-US" sz="1400" b="0" i="0" spc="0" baseline="0" dirty="0" smtClean="0">
                <a:solidFill>
                  <a:srgbClr val="00A3E0"/>
                </a:solidFill>
                <a:latin typeface="Futura Medium" panose="020B0602020204020303" pitchFamily="34" charset="-79"/>
                <a:ea typeface="+mn-ea"/>
                <a:cs typeface="Futura Medium" panose="020B0602020204020303" pitchFamily="34" charset="-79"/>
              </a:defRPr>
            </a:lvl2pPr>
            <a:lvl3pPr marL="9525" indent="0">
              <a:spcBef>
                <a:spcPts val="600"/>
              </a:spcBef>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3pPr>
            <a:lvl4pPr marL="350838" indent="-176213">
              <a:spcBef>
                <a:spcPts val="300"/>
              </a:spcBef>
              <a:buSzPct val="104000"/>
              <a:buFontTx/>
              <a:buBlip>
                <a:blip r:embed="rId4"/>
              </a:buBlip>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4pPr>
            <a:lvl5pPr marL="515938" indent="-165100">
              <a:spcBef>
                <a:spcPts val="300"/>
              </a:spcBef>
              <a:buSzPct val="97000"/>
              <a:buFontTx/>
              <a:buBlip>
                <a:blip r:embed="rId4"/>
              </a:buBlip>
              <a:tabLst/>
              <a:defRPr lang="en-US" sz="1400" b="0" i="0" dirty="0">
                <a:solidFill>
                  <a:schemeClr val="tx1"/>
                </a:solidFill>
                <a:latin typeface="Futura Medium" panose="020B0602020204020303" pitchFamily="34" charset="-79"/>
                <a:ea typeface="+mn-ea"/>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0266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s and Cap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67EA5-F567-5F4B-8226-749B8D38E9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500" y="179979"/>
            <a:ext cx="11811000" cy="781913"/>
          </a:xfrm>
          <a:prstGeom prst="rect">
            <a:avLst/>
          </a:prstGeom>
        </p:spPr>
      </p:pic>
      <p:sp>
        <p:nvSpPr>
          <p:cNvPr id="22" name="Footer Placeholder 21">
            <a:extLst>
              <a:ext uri="{FF2B5EF4-FFF2-40B4-BE49-F238E27FC236}">
                <a16:creationId xmlns:a16="http://schemas.microsoft.com/office/drawing/2014/main" id="{0024B131-5E09-5945-A597-B9EFE1D27904}"/>
              </a:ext>
            </a:extLst>
          </p:cNvPr>
          <p:cNvSpPr>
            <a:spLocks noGrp="1"/>
          </p:cNvSpPr>
          <p:nvPr>
            <p:ph type="ftr" sz="quarter" idx="10"/>
          </p:nvPr>
        </p:nvSpPr>
        <p:spPr/>
        <p:txBody>
          <a:bodyPr/>
          <a:lstStyle>
            <a:lvl1pPr>
              <a:defRPr b="0" i="0">
                <a:latin typeface="Futura Std Book" panose="020B0502020204020303" pitchFamily="34" charset="0"/>
              </a:defRPr>
            </a:lvl1pPr>
          </a:lstStyle>
          <a:p>
            <a:r>
              <a:rPr lang="en-US" spc="-4" dirty="0">
                <a:cs typeface="Fellix"/>
              </a:rPr>
              <a:t>Confidential – Internal Use Only</a:t>
            </a:r>
            <a:endParaRPr lang="en-US" dirty="0"/>
          </a:p>
        </p:txBody>
      </p:sp>
      <p:sp>
        <p:nvSpPr>
          <p:cNvPr id="35" name="Text Placeholder 34">
            <a:extLst>
              <a:ext uri="{FF2B5EF4-FFF2-40B4-BE49-F238E27FC236}">
                <a16:creationId xmlns:a16="http://schemas.microsoft.com/office/drawing/2014/main" id="{72B822CA-CFCB-FB49-91CE-A0B004D461D8}"/>
              </a:ext>
            </a:extLst>
          </p:cNvPr>
          <p:cNvSpPr>
            <a:spLocks noGrp="1"/>
          </p:cNvSpPr>
          <p:nvPr>
            <p:ph type="body" sz="quarter" idx="21" hasCustomPrompt="1"/>
          </p:nvPr>
        </p:nvSpPr>
        <p:spPr>
          <a:xfrm>
            <a:off x="891646" y="5453063"/>
            <a:ext cx="2854854" cy="339990"/>
          </a:xfrm>
          <a:prstGeom prst="rect">
            <a:avLst/>
          </a:prstGeom>
        </p:spPr>
        <p:txBody>
          <a:bodyPr/>
          <a:lstStyle>
            <a:lvl1pPr>
              <a:lnSpc>
                <a:spcPts val="1200"/>
              </a:lnSpc>
              <a:defRPr sz="1200" b="0" i="0" spc="0" baseline="0">
                <a:solidFill>
                  <a:srgbClr val="00A3E0"/>
                </a:solidFill>
                <a:latin typeface="Futura Std Book" panose="020B0502020204020303" pitchFamily="34" charset="0"/>
              </a:defRPr>
            </a:lvl1pPr>
            <a:lvl2pPr>
              <a:defRPr sz="1667" b="1" i="0">
                <a:solidFill>
                  <a:schemeClr val="tx1"/>
                </a:solidFill>
                <a:latin typeface="Fellix" pitchFamily="2" charset="77"/>
              </a:defRPr>
            </a:lvl2pPr>
            <a:lvl3pPr>
              <a:defRPr sz="1667" b="1" i="0">
                <a:solidFill>
                  <a:schemeClr val="tx1"/>
                </a:solidFill>
                <a:latin typeface="Fellix" pitchFamily="2" charset="77"/>
              </a:defRPr>
            </a:lvl3pPr>
            <a:lvl4pPr>
              <a:defRPr sz="1667" b="1" i="0">
                <a:solidFill>
                  <a:schemeClr val="tx1"/>
                </a:solidFill>
                <a:latin typeface="Fellix" pitchFamily="2" charset="77"/>
              </a:defRPr>
            </a:lvl4pPr>
            <a:lvl5pPr>
              <a:defRPr sz="1667" b="1" i="0">
                <a:solidFill>
                  <a:schemeClr val="tx1"/>
                </a:solidFill>
                <a:latin typeface="Fellix" pitchFamily="2" charset="77"/>
              </a:defRPr>
            </a:lvl5pPr>
          </a:lstStyle>
          <a:p>
            <a:pPr lvl="0"/>
            <a:r>
              <a:rPr lang="en-US" dirty="0"/>
              <a:t>CLICK TO EDIT MASTER TEXT STYLES</a:t>
            </a:r>
          </a:p>
        </p:txBody>
      </p:sp>
      <p:sp>
        <p:nvSpPr>
          <p:cNvPr id="16" name="Picture Placeholder 5">
            <a:extLst>
              <a:ext uri="{FF2B5EF4-FFF2-40B4-BE49-F238E27FC236}">
                <a16:creationId xmlns:a16="http://schemas.microsoft.com/office/drawing/2014/main" id="{8593EA60-FA94-C644-AFB9-4C8CB9174036}"/>
              </a:ext>
            </a:extLst>
          </p:cNvPr>
          <p:cNvSpPr>
            <a:spLocks noGrp="1"/>
          </p:cNvSpPr>
          <p:nvPr>
            <p:ph type="pic" sz="quarter" idx="24"/>
          </p:nvPr>
        </p:nvSpPr>
        <p:spPr>
          <a:xfrm>
            <a:off x="825501" y="1905000"/>
            <a:ext cx="3172354" cy="3365500"/>
          </a:xfrm>
          <a:prstGeom prst="rect">
            <a:avLst/>
          </a:prstGeom>
        </p:spPr>
        <p:txBody>
          <a:bodyPr/>
          <a:lstStyle>
            <a:lvl1pPr>
              <a:defRPr b="0" i="0">
                <a:solidFill>
                  <a:schemeClr val="tx1"/>
                </a:solidFill>
                <a:latin typeface="Futura Std Book" panose="020B0502020204020303" pitchFamily="34" charset="0"/>
              </a:defRPr>
            </a:lvl1pPr>
          </a:lstStyle>
          <a:p>
            <a:r>
              <a:rPr lang="en-US" dirty="0"/>
              <a:t>Click icon to add picture</a:t>
            </a:r>
          </a:p>
        </p:txBody>
      </p:sp>
      <p:sp>
        <p:nvSpPr>
          <p:cNvPr id="19" name="Picture Placeholder 7">
            <a:extLst>
              <a:ext uri="{FF2B5EF4-FFF2-40B4-BE49-F238E27FC236}">
                <a16:creationId xmlns:a16="http://schemas.microsoft.com/office/drawing/2014/main" id="{C00C4AD7-437A-0C4C-B0AA-43F4237F62DC}"/>
              </a:ext>
            </a:extLst>
          </p:cNvPr>
          <p:cNvSpPr>
            <a:spLocks noGrp="1"/>
          </p:cNvSpPr>
          <p:nvPr>
            <p:ph type="pic" sz="quarter" idx="25"/>
          </p:nvPr>
        </p:nvSpPr>
        <p:spPr>
          <a:xfrm>
            <a:off x="4495271" y="1905000"/>
            <a:ext cx="3171032" cy="3365500"/>
          </a:xfrm>
          <a:prstGeom prst="rect">
            <a:avLst/>
          </a:prstGeom>
        </p:spPr>
        <p:txBody>
          <a:bodyPr/>
          <a:lstStyle>
            <a:lvl1pPr>
              <a:defRPr b="0" i="0">
                <a:solidFill>
                  <a:schemeClr val="tx1"/>
                </a:solidFill>
                <a:latin typeface="Futura Std Book" panose="020B0502020204020303" pitchFamily="34" charset="0"/>
              </a:defRPr>
            </a:lvl1pPr>
          </a:lstStyle>
          <a:p>
            <a:r>
              <a:rPr lang="en-US" dirty="0"/>
              <a:t>Click icon to add picture</a:t>
            </a:r>
          </a:p>
        </p:txBody>
      </p:sp>
      <p:sp>
        <p:nvSpPr>
          <p:cNvPr id="10" name="Picture Placeholder 9">
            <a:extLst>
              <a:ext uri="{FF2B5EF4-FFF2-40B4-BE49-F238E27FC236}">
                <a16:creationId xmlns:a16="http://schemas.microsoft.com/office/drawing/2014/main" id="{D9E6F640-7EA1-C849-B042-ACE6361B7B81}"/>
              </a:ext>
            </a:extLst>
          </p:cNvPr>
          <p:cNvSpPr>
            <a:spLocks noGrp="1"/>
          </p:cNvSpPr>
          <p:nvPr>
            <p:ph type="pic" sz="quarter" idx="26"/>
          </p:nvPr>
        </p:nvSpPr>
        <p:spPr>
          <a:xfrm>
            <a:off x="8129322" y="1905000"/>
            <a:ext cx="3126052" cy="3365500"/>
          </a:xfrm>
          <a:prstGeom prst="rect">
            <a:avLst/>
          </a:prstGeom>
        </p:spPr>
        <p:txBody>
          <a:bodyPr/>
          <a:lstStyle>
            <a:lvl1pPr>
              <a:defRPr b="0" i="0">
                <a:solidFill>
                  <a:schemeClr val="tx1"/>
                </a:solidFill>
                <a:latin typeface="Futura Std Book" panose="020B0502020204020303" pitchFamily="34" charset="0"/>
              </a:defRPr>
            </a:lvl1pPr>
          </a:lstStyle>
          <a:p>
            <a:r>
              <a:rPr lang="en-US" dirty="0"/>
              <a:t>Click icon to add picture</a:t>
            </a:r>
          </a:p>
        </p:txBody>
      </p:sp>
      <p:sp>
        <p:nvSpPr>
          <p:cNvPr id="11" name="Text Placeholder 29">
            <a:extLst>
              <a:ext uri="{FF2B5EF4-FFF2-40B4-BE49-F238E27FC236}">
                <a16:creationId xmlns:a16="http://schemas.microsoft.com/office/drawing/2014/main" id="{2C1A1CAC-835B-4143-90CE-3BE8313E40DF}"/>
              </a:ext>
            </a:extLst>
          </p:cNvPr>
          <p:cNvSpPr>
            <a:spLocks noGrp="1"/>
          </p:cNvSpPr>
          <p:nvPr>
            <p:ph type="body" sz="quarter" idx="15" hasCustomPrompt="1"/>
          </p:nvPr>
        </p:nvSpPr>
        <p:spPr>
          <a:xfrm>
            <a:off x="357187" y="317501"/>
            <a:ext cx="10544493" cy="644392"/>
          </a:xfrm>
          <a:prstGeom prst="rect">
            <a:avLst/>
          </a:prstGeom>
        </p:spPr>
        <p:txBody>
          <a:bodyPr/>
          <a:lstStyle>
            <a:lvl1pPr>
              <a:lnSpc>
                <a:spcPts val="3600"/>
              </a:lnSpc>
              <a:defRPr sz="3600" b="1" i="0" spc="0" baseline="0">
                <a:solidFill>
                  <a:schemeClr val="bg1"/>
                </a:solidFill>
                <a:latin typeface="Franklin Gothic Heavy" panose="020B0603020102020204" pitchFamily="34" charset="0"/>
              </a:defRPr>
            </a:lvl1pPr>
            <a:lvl2pPr>
              <a:lnSpc>
                <a:spcPts val="8000"/>
              </a:lnSpc>
              <a:defRPr sz="8000" b="1" i="0">
                <a:solidFill>
                  <a:schemeClr val="bg1"/>
                </a:solidFill>
                <a:latin typeface="Fellix" pitchFamily="2" charset="77"/>
              </a:defRPr>
            </a:lvl2pPr>
            <a:lvl3pPr>
              <a:lnSpc>
                <a:spcPts val="8000"/>
              </a:lnSpc>
              <a:defRPr sz="8000" b="1" i="0">
                <a:solidFill>
                  <a:schemeClr val="bg1"/>
                </a:solidFill>
                <a:latin typeface="Fellix" pitchFamily="2" charset="77"/>
              </a:defRPr>
            </a:lvl3pPr>
            <a:lvl4pPr>
              <a:lnSpc>
                <a:spcPts val="8000"/>
              </a:lnSpc>
              <a:defRPr sz="8000" b="1" i="0">
                <a:solidFill>
                  <a:schemeClr val="bg1"/>
                </a:solidFill>
                <a:latin typeface="Fellix" pitchFamily="2" charset="77"/>
              </a:defRPr>
            </a:lvl4pPr>
            <a:lvl5pPr>
              <a:lnSpc>
                <a:spcPts val="8000"/>
              </a:lnSpc>
              <a:defRPr sz="8000" b="1" i="0">
                <a:solidFill>
                  <a:schemeClr val="bg1"/>
                </a:solidFill>
                <a:latin typeface="Fellix" pitchFamily="2" charset="77"/>
              </a:defRPr>
            </a:lvl5pPr>
          </a:lstStyle>
          <a:p>
            <a:pPr lvl="0"/>
            <a:r>
              <a:rPr lang="en-US" dirty="0"/>
              <a:t>CLICK TO EDIT MASTER TEXT STYLES</a:t>
            </a:r>
          </a:p>
        </p:txBody>
      </p:sp>
      <p:sp>
        <p:nvSpPr>
          <p:cNvPr id="12" name="Text Placeholder 34">
            <a:extLst>
              <a:ext uri="{FF2B5EF4-FFF2-40B4-BE49-F238E27FC236}">
                <a16:creationId xmlns:a16="http://schemas.microsoft.com/office/drawing/2014/main" id="{1AF8A9CF-A86D-8342-80AD-1F5182D9D291}"/>
              </a:ext>
            </a:extLst>
          </p:cNvPr>
          <p:cNvSpPr>
            <a:spLocks noGrp="1"/>
          </p:cNvSpPr>
          <p:nvPr>
            <p:ph type="body" sz="quarter" idx="27" hasCustomPrompt="1"/>
          </p:nvPr>
        </p:nvSpPr>
        <p:spPr>
          <a:xfrm>
            <a:off x="4540250" y="5453063"/>
            <a:ext cx="2854854" cy="339990"/>
          </a:xfrm>
          <a:prstGeom prst="rect">
            <a:avLst/>
          </a:prstGeom>
        </p:spPr>
        <p:txBody>
          <a:bodyPr/>
          <a:lstStyle>
            <a:lvl1pPr>
              <a:lnSpc>
                <a:spcPts val="1200"/>
              </a:lnSpc>
              <a:defRPr sz="1200" b="0" i="0" spc="0" baseline="0">
                <a:solidFill>
                  <a:srgbClr val="00A3E0"/>
                </a:solidFill>
                <a:latin typeface="Futura Std Book" panose="020B0502020204020303" pitchFamily="34" charset="0"/>
              </a:defRPr>
            </a:lvl1pPr>
            <a:lvl2pPr>
              <a:defRPr sz="1667" b="1" i="0">
                <a:solidFill>
                  <a:schemeClr val="tx1"/>
                </a:solidFill>
                <a:latin typeface="Fellix" pitchFamily="2" charset="77"/>
              </a:defRPr>
            </a:lvl2pPr>
            <a:lvl3pPr>
              <a:defRPr sz="1667" b="1" i="0">
                <a:solidFill>
                  <a:schemeClr val="tx1"/>
                </a:solidFill>
                <a:latin typeface="Fellix" pitchFamily="2" charset="77"/>
              </a:defRPr>
            </a:lvl3pPr>
            <a:lvl4pPr>
              <a:defRPr sz="1667" b="1" i="0">
                <a:solidFill>
                  <a:schemeClr val="tx1"/>
                </a:solidFill>
                <a:latin typeface="Fellix" pitchFamily="2" charset="77"/>
              </a:defRPr>
            </a:lvl4pPr>
            <a:lvl5pPr>
              <a:defRPr sz="1667" b="1" i="0">
                <a:solidFill>
                  <a:schemeClr val="tx1"/>
                </a:solidFill>
                <a:latin typeface="Fellix" pitchFamily="2" charset="77"/>
              </a:defRPr>
            </a:lvl5pPr>
          </a:lstStyle>
          <a:p>
            <a:pPr lvl="0"/>
            <a:r>
              <a:rPr lang="en-US" dirty="0"/>
              <a:t>CLICK TO EDIT MASTER TEXT STYLES</a:t>
            </a:r>
          </a:p>
        </p:txBody>
      </p:sp>
      <p:sp>
        <p:nvSpPr>
          <p:cNvPr id="13" name="Text Placeholder 34">
            <a:extLst>
              <a:ext uri="{FF2B5EF4-FFF2-40B4-BE49-F238E27FC236}">
                <a16:creationId xmlns:a16="http://schemas.microsoft.com/office/drawing/2014/main" id="{C73C54C0-387C-BA41-9FE3-F17225983014}"/>
              </a:ext>
            </a:extLst>
          </p:cNvPr>
          <p:cNvSpPr>
            <a:spLocks noGrp="1"/>
          </p:cNvSpPr>
          <p:nvPr>
            <p:ph type="body" sz="quarter" idx="28" hasCustomPrompt="1"/>
          </p:nvPr>
        </p:nvSpPr>
        <p:spPr>
          <a:xfrm>
            <a:off x="8174303" y="5453063"/>
            <a:ext cx="2854854" cy="339990"/>
          </a:xfrm>
          <a:prstGeom prst="rect">
            <a:avLst/>
          </a:prstGeom>
        </p:spPr>
        <p:txBody>
          <a:bodyPr/>
          <a:lstStyle>
            <a:lvl1pPr>
              <a:lnSpc>
                <a:spcPts val="1200"/>
              </a:lnSpc>
              <a:defRPr sz="1200" b="0" i="0" spc="0" baseline="0">
                <a:solidFill>
                  <a:srgbClr val="00A3E0"/>
                </a:solidFill>
                <a:latin typeface="Futura Std Book" panose="020B0502020204020303" pitchFamily="34" charset="0"/>
              </a:defRPr>
            </a:lvl1pPr>
            <a:lvl2pPr>
              <a:defRPr sz="1667" b="1" i="0">
                <a:solidFill>
                  <a:schemeClr val="tx1"/>
                </a:solidFill>
                <a:latin typeface="Fellix" pitchFamily="2" charset="77"/>
              </a:defRPr>
            </a:lvl2pPr>
            <a:lvl3pPr>
              <a:defRPr sz="1667" b="1" i="0">
                <a:solidFill>
                  <a:schemeClr val="tx1"/>
                </a:solidFill>
                <a:latin typeface="Fellix" pitchFamily="2" charset="77"/>
              </a:defRPr>
            </a:lvl3pPr>
            <a:lvl4pPr>
              <a:defRPr sz="1667" b="1" i="0">
                <a:solidFill>
                  <a:schemeClr val="tx1"/>
                </a:solidFill>
                <a:latin typeface="Fellix" pitchFamily="2" charset="77"/>
              </a:defRPr>
            </a:lvl4pPr>
            <a:lvl5pPr>
              <a:defRPr sz="1667" b="1" i="0">
                <a:solidFill>
                  <a:schemeClr val="tx1"/>
                </a:solidFill>
                <a:latin typeface="Fellix" pitchFamily="2" charset="77"/>
              </a:defRPr>
            </a:lvl5pPr>
          </a:lstStyle>
          <a:p>
            <a:pPr lvl="0"/>
            <a:r>
              <a:rPr lang="en-US" dirty="0"/>
              <a:t>CLICK TO EDIT MASTER TEXT STYLES</a:t>
            </a:r>
          </a:p>
        </p:txBody>
      </p:sp>
    </p:spTree>
    <p:extLst>
      <p:ext uri="{BB962C8B-B14F-4D97-AF65-F5344CB8AC3E}">
        <p14:creationId xmlns:p14="http://schemas.microsoft.com/office/powerpoint/2010/main" val="176453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18" name="Footer Placeholder 17">
            <a:extLst>
              <a:ext uri="{FF2B5EF4-FFF2-40B4-BE49-F238E27FC236}">
                <a16:creationId xmlns:a16="http://schemas.microsoft.com/office/drawing/2014/main" id="{6571F52C-FC88-9D46-B1DA-BBB4C5D4BED9}"/>
              </a:ext>
            </a:extLst>
          </p:cNvPr>
          <p:cNvSpPr>
            <a:spLocks noGrp="1"/>
          </p:cNvSpPr>
          <p:nvPr>
            <p:ph type="ftr" sz="quarter" idx="10"/>
          </p:nvPr>
        </p:nvSpPr>
        <p:spPr/>
        <p:txBody>
          <a:bodyPr/>
          <a:lstStyle>
            <a:lvl1pPr>
              <a:defRPr b="0" i="0">
                <a:latin typeface="Futura Std Book" panose="020B0502020204020303" pitchFamily="34" charset="0"/>
              </a:defRPr>
            </a:lvl1pPr>
          </a:lstStyle>
          <a:p>
            <a:r>
              <a:rPr lang="en-US" spc="-4" dirty="0">
                <a:cs typeface="Fellix"/>
              </a:rPr>
              <a:t>Confidential – Internal Use Only</a:t>
            </a:r>
            <a:endParaRPr lang="en-US" dirty="0"/>
          </a:p>
        </p:txBody>
      </p:sp>
      <p:pic>
        <p:nvPicPr>
          <p:cNvPr id="14" name="object 10">
            <a:extLst>
              <a:ext uri="{FF2B5EF4-FFF2-40B4-BE49-F238E27FC236}">
                <a16:creationId xmlns:a16="http://schemas.microsoft.com/office/drawing/2014/main" id="{FC4D6981-3C0F-D34F-BEB9-E60E82A030B7}"/>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1304365" y="5565785"/>
            <a:ext cx="562256" cy="1272201"/>
          </a:xfrm>
          <a:prstGeom prst="rect">
            <a:avLst/>
          </a:prstGeom>
        </p:spPr>
      </p:pic>
      <p:sp>
        <p:nvSpPr>
          <p:cNvPr id="7" name="Text Placeholder 70">
            <a:extLst>
              <a:ext uri="{FF2B5EF4-FFF2-40B4-BE49-F238E27FC236}">
                <a16:creationId xmlns:a16="http://schemas.microsoft.com/office/drawing/2014/main" id="{0D2AD32A-0F5C-F648-8234-DECB26FD63DB}"/>
              </a:ext>
            </a:extLst>
          </p:cNvPr>
          <p:cNvSpPr>
            <a:spLocks noGrp="1"/>
          </p:cNvSpPr>
          <p:nvPr>
            <p:ph type="body" sz="quarter" idx="16" hasCustomPrompt="1"/>
          </p:nvPr>
        </p:nvSpPr>
        <p:spPr>
          <a:xfrm>
            <a:off x="356205" y="201777"/>
            <a:ext cx="10532293" cy="625739"/>
          </a:xfrm>
          <a:prstGeom prst="rect">
            <a:avLst/>
          </a:prstGeom>
        </p:spPr>
        <p:txBody>
          <a:bodyPr/>
          <a:lstStyle>
            <a:lvl1pPr>
              <a:lnSpc>
                <a:spcPts val="4800"/>
              </a:lnSpc>
              <a:defRPr sz="4800" b="1" i="0" spc="0" baseline="0">
                <a:solidFill>
                  <a:schemeClr val="accent1"/>
                </a:solidFill>
                <a:latin typeface="Franklin Gothic Heavy" panose="020B0603020102020204" pitchFamily="34" charset="0"/>
              </a:defRPr>
            </a:lvl1pPr>
            <a:lvl2pPr>
              <a:defRPr sz="4000" b="1" i="0">
                <a:latin typeface="Fellix" pitchFamily="2" charset="77"/>
              </a:defRPr>
            </a:lvl2pPr>
            <a:lvl3pPr>
              <a:defRPr sz="4000" b="1" i="0">
                <a:latin typeface="Fellix" pitchFamily="2" charset="77"/>
              </a:defRPr>
            </a:lvl3pPr>
            <a:lvl4pPr>
              <a:defRPr sz="4000" b="1" i="0">
                <a:latin typeface="Fellix" pitchFamily="2" charset="77"/>
              </a:defRPr>
            </a:lvl4pPr>
            <a:lvl5pPr>
              <a:defRPr sz="4000" b="1" i="0">
                <a:latin typeface="Fellix" pitchFamily="2" charset="77"/>
              </a:defRPr>
            </a:lvl5pPr>
          </a:lstStyle>
          <a:p>
            <a:pPr lvl="0"/>
            <a:r>
              <a:rPr lang="en-US" dirty="0"/>
              <a:t>CLICK TO EDIT MASTER TEXT STYLES</a:t>
            </a:r>
          </a:p>
        </p:txBody>
      </p:sp>
      <p:sp>
        <p:nvSpPr>
          <p:cNvPr id="8" name="Content Placeholder 25">
            <a:extLst>
              <a:ext uri="{FF2B5EF4-FFF2-40B4-BE49-F238E27FC236}">
                <a16:creationId xmlns:a16="http://schemas.microsoft.com/office/drawing/2014/main" id="{CCB8BFD9-B138-8345-A260-AE9B495854CF}"/>
              </a:ext>
            </a:extLst>
          </p:cNvPr>
          <p:cNvSpPr>
            <a:spLocks noGrp="1"/>
          </p:cNvSpPr>
          <p:nvPr>
            <p:ph sz="quarter" idx="17" hasCustomPrompt="1"/>
          </p:nvPr>
        </p:nvSpPr>
        <p:spPr>
          <a:xfrm>
            <a:off x="356205" y="1144967"/>
            <a:ext cx="5231795" cy="4316033"/>
          </a:xfrm>
          <a:prstGeom prst="rect">
            <a:avLst/>
          </a:prstGeom>
        </p:spPr>
        <p:txBody>
          <a:bodyPr/>
          <a:lstStyle>
            <a:lvl1pPr>
              <a:lnSpc>
                <a:spcPts val="1800"/>
              </a:lnSpc>
              <a:defRPr sz="1400" b="0" i="0" spc="0" baseline="0">
                <a:solidFill>
                  <a:srgbClr val="012169"/>
                </a:solidFill>
                <a:latin typeface="Futura Medium" panose="020B0602020204020303" pitchFamily="34" charset="-79"/>
                <a:cs typeface="Futura Medium" panose="020B0602020204020303" pitchFamily="34" charset="-79"/>
              </a:defRPr>
            </a:lvl1pPr>
            <a:lvl2pPr marL="0" indent="0">
              <a:spcBef>
                <a:spcPts val="600"/>
              </a:spcBef>
              <a:tabLst/>
              <a:defRPr sz="1400" b="0" i="0" spc="0" baseline="0">
                <a:solidFill>
                  <a:srgbClr val="00A3E0"/>
                </a:solidFill>
                <a:latin typeface="Futura Medium" panose="020B0602020204020303" pitchFamily="34" charset="-79"/>
                <a:cs typeface="Futura Medium" panose="020B0602020204020303" pitchFamily="34" charset="-79"/>
              </a:defRPr>
            </a:lvl2pPr>
            <a:lvl3pPr marL="9525" indent="0">
              <a:spcBef>
                <a:spcPts val="300"/>
              </a:spcBef>
              <a:tabLst/>
              <a:defRPr sz="1400" b="0" i="0" baseline="0">
                <a:solidFill>
                  <a:schemeClr val="tx1"/>
                </a:solidFill>
                <a:latin typeface="Futura Medium" panose="020B0602020204020303" pitchFamily="34" charset="-79"/>
                <a:cs typeface="Futura Medium" panose="020B0602020204020303" pitchFamily="34" charset="-79"/>
              </a:defRPr>
            </a:lvl3pPr>
            <a:lvl4pPr marL="346075" indent="-171450">
              <a:spcBef>
                <a:spcPts val="300"/>
              </a:spcBef>
              <a:buSzPct val="104000"/>
              <a:buFontTx/>
              <a:buBlip>
                <a:blip r:embed="rId3"/>
              </a:buBlip>
              <a:tabLst/>
              <a:defRPr sz="1400" b="0" i="0" baseline="0">
                <a:solidFill>
                  <a:schemeClr val="tx1"/>
                </a:solidFill>
                <a:latin typeface="Futura Medium" panose="020B0602020204020303" pitchFamily="34" charset="-79"/>
                <a:cs typeface="Futura Medium" panose="020B0602020204020303" pitchFamily="34" charset="-79"/>
              </a:defRPr>
            </a:lvl4pPr>
            <a:lvl5pPr marL="515938" indent="-165100">
              <a:spcBef>
                <a:spcPts val="300"/>
              </a:spcBef>
              <a:buSzPct val="97000"/>
              <a:buFontTx/>
              <a:buBlip>
                <a:blip r:embed="rId3"/>
              </a:buBlip>
              <a:tabLst>
                <a:tab pos="165100" algn="l"/>
              </a:tabLst>
              <a:defRPr sz="1400" b="0" i="0" baseline="0">
                <a:solidFill>
                  <a:schemeClr val="tx1"/>
                </a:solidFill>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5">
            <a:extLst>
              <a:ext uri="{FF2B5EF4-FFF2-40B4-BE49-F238E27FC236}">
                <a16:creationId xmlns:a16="http://schemas.microsoft.com/office/drawing/2014/main" id="{FA78C987-90F0-E644-B635-02B29F42E052}"/>
              </a:ext>
            </a:extLst>
          </p:cNvPr>
          <p:cNvSpPr>
            <a:spLocks noGrp="1"/>
          </p:cNvSpPr>
          <p:nvPr>
            <p:ph sz="quarter" idx="18" hasCustomPrompt="1"/>
          </p:nvPr>
        </p:nvSpPr>
        <p:spPr>
          <a:xfrm>
            <a:off x="6330727" y="1144967"/>
            <a:ext cx="5046085" cy="4316033"/>
          </a:xfrm>
          <a:prstGeom prst="rect">
            <a:avLst/>
          </a:prstGeom>
        </p:spPr>
        <p:txBody>
          <a:bodyPr/>
          <a:lstStyle>
            <a:lvl1pPr>
              <a:lnSpc>
                <a:spcPts val="1800"/>
              </a:lnSpc>
              <a:defRPr sz="1400" b="0" i="0" spc="0" baseline="0">
                <a:solidFill>
                  <a:srgbClr val="012169"/>
                </a:solidFill>
                <a:latin typeface="Futura Medium" panose="020B0602020204020303" pitchFamily="34" charset="-79"/>
                <a:cs typeface="Futura Medium" panose="020B0602020204020303" pitchFamily="34" charset="-79"/>
              </a:defRPr>
            </a:lvl1pPr>
            <a:lvl2pPr marL="0" indent="0">
              <a:spcBef>
                <a:spcPts val="600"/>
              </a:spcBef>
              <a:tabLst/>
              <a:defRPr sz="1400" b="0" i="0" spc="0" baseline="0">
                <a:solidFill>
                  <a:srgbClr val="00A3E0"/>
                </a:solidFill>
                <a:latin typeface="Futura Medium" panose="020B0602020204020303" pitchFamily="34" charset="-79"/>
                <a:cs typeface="Futura Medium" panose="020B0602020204020303" pitchFamily="34" charset="-79"/>
              </a:defRPr>
            </a:lvl2pPr>
            <a:lvl3pPr marL="9525" indent="0">
              <a:spcBef>
                <a:spcPts val="300"/>
              </a:spcBef>
              <a:tabLst/>
              <a:defRPr sz="1400" b="0" i="0" baseline="0">
                <a:solidFill>
                  <a:schemeClr val="tx1"/>
                </a:solidFill>
                <a:latin typeface="Futura Medium" panose="020B0602020204020303" pitchFamily="34" charset="-79"/>
                <a:cs typeface="Futura Medium" panose="020B0602020204020303" pitchFamily="34" charset="-79"/>
              </a:defRPr>
            </a:lvl3pPr>
            <a:lvl4pPr marL="346075" indent="-171450">
              <a:spcBef>
                <a:spcPts val="300"/>
              </a:spcBef>
              <a:buSzPct val="104000"/>
              <a:buFontTx/>
              <a:buBlip>
                <a:blip r:embed="rId3"/>
              </a:buBlip>
              <a:tabLst/>
              <a:defRPr sz="1400" b="0" i="0" baseline="0">
                <a:solidFill>
                  <a:schemeClr val="tx1"/>
                </a:solidFill>
                <a:latin typeface="Futura Medium" panose="020B0602020204020303" pitchFamily="34" charset="-79"/>
                <a:cs typeface="Futura Medium" panose="020B0602020204020303" pitchFamily="34" charset="-79"/>
              </a:defRPr>
            </a:lvl4pPr>
            <a:lvl5pPr marL="515938" indent="-165100">
              <a:spcBef>
                <a:spcPts val="300"/>
              </a:spcBef>
              <a:buSzPct val="97000"/>
              <a:buFontTx/>
              <a:buBlip>
                <a:blip r:embed="rId3"/>
              </a:buBlip>
              <a:tabLst>
                <a:tab pos="165100" algn="l"/>
              </a:tabLst>
              <a:defRPr sz="1400" b="0" i="0" baseline="0">
                <a:solidFill>
                  <a:schemeClr val="tx1"/>
                </a:solidFill>
                <a:latin typeface="Futura Medium" panose="020B0602020204020303" pitchFamily="34" charset="-79"/>
                <a:cs typeface="Futura Medium" panose="020B06020202040203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4032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78C76ACB-814C-1A4E-ADED-5F5617B8B59D}"/>
              </a:ext>
            </a:extLst>
          </p:cNvPr>
          <p:cNvSpPr>
            <a:spLocks noGrp="1"/>
          </p:cNvSpPr>
          <p:nvPr>
            <p:ph type="ftr" sz="quarter" idx="3"/>
          </p:nvPr>
        </p:nvSpPr>
        <p:spPr>
          <a:xfrm>
            <a:off x="381000" y="6286500"/>
            <a:ext cx="4114271" cy="365125"/>
          </a:xfrm>
          <a:prstGeom prst="rect">
            <a:avLst/>
          </a:prstGeom>
        </p:spPr>
        <p:txBody>
          <a:bodyPr vert="horz" lIns="91440" tIns="45720" rIns="91440" bIns="45720" rtlCol="0" anchor="ctr"/>
          <a:lstStyle>
            <a:lvl1pPr algn="l">
              <a:defRPr sz="1000" b="0" i="0">
                <a:solidFill>
                  <a:schemeClr val="tx1"/>
                </a:solidFill>
                <a:latin typeface="Futura Std Book" panose="020B0502020204020303" pitchFamily="34" charset="0"/>
              </a:defRPr>
            </a:lvl1pPr>
          </a:lstStyle>
          <a:p>
            <a:r>
              <a:rPr lang="en-US" spc="-4" dirty="0">
                <a:cs typeface="Fellix"/>
              </a:rPr>
              <a:t>Confidential – Internal Use Only</a:t>
            </a:r>
            <a:endParaRPr lang="en-US" dirty="0"/>
          </a:p>
        </p:txBody>
      </p:sp>
      <p:grpSp>
        <p:nvGrpSpPr>
          <p:cNvPr id="15" name="object 6">
            <a:extLst>
              <a:ext uri="{FF2B5EF4-FFF2-40B4-BE49-F238E27FC236}">
                <a16:creationId xmlns:a16="http://schemas.microsoft.com/office/drawing/2014/main" id="{A23DBBA8-12E5-5544-A46A-60C9FBF06034}"/>
              </a:ext>
            </a:extLst>
          </p:cNvPr>
          <p:cNvGrpSpPr/>
          <p:nvPr userDrawn="1"/>
        </p:nvGrpSpPr>
        <p:grpSpPr>
          <a:xfrm>
            <a:off x="11362479" y="6320461"/>
            <a:ext cx="446088" cy="204788"/>
            <a:chOff x="13634975" y="7584553"/>
            <a:chExt cx="535305" cy="245745"/>
          </a:xfrm>
        </p:grpSpPr>
        <p:sp>
          <p:nvSpPr>
            <p:cNvPr id="16" name="object 7">
              <a:extLst>
                <a:ext uri="{FF2B5EF4-FFF2-40B4-BE49-F238E27FC236}">
                  <a16:creationId xmlns:a16="http://schemas.microsoft.com/office/drawing/2014/main" id="{150356AD-5AD3-EC46-BAFE-C0D3BEB2A4DF}"/>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7" name="object 8">
              <a:extLst>
                <a:ext uri="{FF2B5EF4-FFF2-40B4-BE49-F238E27FC236}">
                  <a16:creationId xmlns:a16="http://schemas.microsoft.com/office/drawing/2014/main" id="{C0CF23F5-9B6F-934A-953F-A70B7C310794}"/>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3695893" y="7686939"/>
              <a:ext cx="434127" cy="114437"/>
            </a:xfrm>
            <a:prstGeom prst="rect">
              <a:avLst/>
            </a:prstGeom>
          </p:spPr>
        </p:pic>
        <p:sp>
          <p:nvSpPr>
            <p:cNvPr id="18" name="object 9">
              <a:extLst>
                <a:ext uri="{FF2B5EF4-FFF2-40B4-BE49-F238E27FC236}">
                  <a16:creationId xmlns:a16="http://schemas.microsoft.com/office/drawing/2014/main" id="{49D6BFD3-E8C3-784E-AF63-DE56EB7C2F41}"/>
                </a:ext>
              </a:extLst>
            </p:cNvPr>
            <p:cNvSpPr/>
            <p:nvPr/>
          </p:nvSpPr>
          <p:spPr>
            <a:xfrm>
              <a:off x="13634975" y="7584553"/>
              <a:ext cx="535305" cy="245745"/>
            </a:xfrm>
            <a:custGeom>
              <a:avLst/>
              <a:gdLst/>
              <a:ahLst/>
              <a:cxnLst/>
              <a:rect l="l" t="t" r="r" b="b"/>
              <a:pathLst>
                <a:path w="535305" h="245745">
                  <a:moveTo>
                    <a:pt x="267652" y="0"/>
                  </a:moveTo>
                  <a:lnTo>
                    <a:pt x="129425" y="59207"/>
                  </a:lnTo>
                  <a:lnTo>
                    <a:pt x="43205" y="59207"/>
                  </a:lnTo>
                  <a:lnTo>
                    <a:pt x="43205" y="83362"/>
                  </a:lnTo>
                  <a:lnTo>
                    <a:pt x="0" y="83362"/>
                  </a:lnTo>
                  <a:lnTo>
                    <a:pt x="0" y="245732"/>
                  </a:lnTo>
                  <a:lnTo>
                    <a:pt x="535254" y="245732"/>
                  </a:lnTo>
                  <a:lnTo>
                    <a:pt x="535254" y="83362"/>
                  </a:lnTo>
                  <a:lnTo>
                    <a:pt x="492086" y="83362"/>
                  </a:lnTo>
                  <a:lnTo>
                    <a:pt x="492086" y="59207"/>
                  </a:lnTo>
                  <a:lnTo>
                    <a:pt x="405892" y="59207"/>
                  </a:lnTo>
                  <a:lnTo>
                    <a:pt x="267652" y="0"/>
                  </a:lnTo>
                  <a:close/>
                </a:path>
              </a:pathLst>
            </a:custGeom>
            <a:solidFill>
              <a:srgbClr val="012069"/>
            </a:solidFill>
          </p:spPr>
          <p:txBody>
            <a:bodyPr wrap="square" lIns="0" tIns="0" rIns="0" bIns="0" rtlCol="0"/>
            <a:lstStyle/>
            <a:p>
              <a:endParaRPr sz="1500" b="1" i="0" dirty="0">
                <a:latin typeface="Arial Black Regular"/>
              </a:endParaRPr>
            </a:p>
          </p:txBody>
        </p:sp>
        <p:pic>
          <p:nvPicPr>
            <p:cNvPr id="19" name="object 10">
              <a:extLst>
                <a:ext uri="{FF2B5EF4-FFF2-40B4-BE49-F238E27FC236}">
                  <a16:creationId xmlns:a16="http://schemas.microsoft.com/office/drawing/2014/main" id="{7BB14F3D-8A96-904B-A8B8-692640EB1E7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3695893" y="7686939"/>
              <a:ext cx="434127" cy="114437"/>
            </a:xfrm>
            <a:prstGeom prst="rect">
              <a:avLst/>
            </a:prstGeom>
          </p:spPr>
        </p:pic>
      </p:grpSp>
      <p:sp>
        <p:nvSpPr>
          <p:cNvPr id="4" name="TextBox 3">
            <a:extLst>
              <a:ext uri="{FF2B5EF4-FFF2-40B4-BE49-F238E27FC236}">
                <a16:creationId xmlns:a16="http://schemas.microsoft.com/office/drawing/2014/main" id="{AEFC716B-741A-F543-BFA0-E67E6DFF9C26}"/>
              </a:ext>
            </a:extLst>
          </p:cNvPr>
          <p:cNvSpPr txBox="1"/>
          <p:nvPr userDrawn="1"/>
        </p:nvSpPr>
        <p:spPr>
          <a:xfrm>
            <a:off x="10978078" y="6338048"/>
            <a:ext cx="381000" cy="246221"/>
          </a:xfrm>
          <a:prstGeom prst="rect">
            <a:avLst/>
          </a:prstGeom>
          <a:noFill/>
        </p:spPr>
        <p:txBody>
          <a:bodyPr wrap="square" rtlCol="0">
            <a:spAutoFit/>
          </a:bodyPr>
          <a:lstStyle/>
          <a:p>
            <a:fld id="{99985A75-EC60-BB4C-AE8C-855904574B0E}" type="slidenum">
              <a:rPr lang="en-US" sz="1000" b="0" i="0" smtClean="0">
                <a:latin typeface="Futura Std Book" panose="020B0502020204020303" pitchFamily="34" charset="0"/>
                <a:ea typeface="Gadugi" panose="020B0502040204020203" pitchFamily="34" charset="0"/>
              </a:rPr>
              <a:t>‹#›</a:t>
            </a:fld>
            <a:endParaRPr lang="en-US" sz="1000" b="0" i="0" dirty="0">
              <a:latin typeface="Futura Std Book" panose="020B0502020204020303" pitchFamily="34" charset="0"/>
              <a:ea typeface="Gadugi" panose="020B0502040204020203" pitchFamily="34" charset="0"/>
            </a:endParaRPr>
          </a:p>
        </p:txBody>
      </p:sp>
    </p:spTree>
    <p:extLst>
      <p:ext uri="{BB962C8B-B14F-4D97-AF65-F5344CB8AC3E}">
        <p14:creationId xmlns:p14="http://schemas.microsoft.com/office/powerpoint/2010/main" val="3098480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0" r:id="rId4"/>
    <p:sldLayoutId id="2147483664" r:id="rId5"/>
    <p:sldLayoutId id="2147483671" r:id="rId6"/>
    <p:sldLayoutId id="2147483665" r:id="rId7"/>
    <p:sldLayoutId id="2147483666" r:id="rId8"/>
    <p:sldLayoutId id="2147483667" r:id="rId9"/>
    <p:sldLayoutId id="2147483668" r:id="rId10"/>
    <p:sldLayoutId id="2147483669" r:id="rId11"/>
  </p:sldLayoutIdLst>
  <p:hf hd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bodyStyle>
    <p:other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mailto:governmentsupport@lowes.com" TargetMode="External"/><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mailto:EPROSUPPORT@LOWES.COM"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mailto:Eprosupport@lowes.com" TargetMode="External"/><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Governmentsupport@lowes.com" TargetMode="External"/><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lowes.com/l/Pro/naspo" TargetMode="Externa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E929E26-0B84-1341-B117-4ACA37E8816A}"/>
              </a:ext>
            </a:extLst>
          </p:cNvPr>
          <p:cNvSpPr>
            <a:spLocks noGrp="1"/>
          </p:cNvSpPr>
          <p:nvPr>
            <p:ph type="body" sz="quarter" idx="11"/>
          </p:nvPr>
        </p:nvSpPr>
        <p:spPr>
          <a:xfrm>
            <a:off x="1071099" y="1311705"/>
            <a:ext cx="9007397" cy="1980135"/>
          </a:xfrm>
        </p:spPr>
        <p:txBody>
          <a:bodyPr/>
          <a:lstStyle/>
          <a:p>
            <a:r>
              <a:rPr lang="en-US" spc="0" dirty="0">
                <a:solidFill>
                  <a:schemeClr val="bg1"/>
                </a:solidFill>
                <a:latin typeface="Franklin Gothic Heavy" panose="020B0603020102020204" pitchFamily="34" charset="0"/>
              </a:rPr>
              <a:t>THE POWER OF </a:t>
            </a:r>
            <a:r>
              <a:rPr lang="en-US" spc="0" dirty="0">
                <a:latin typeface="Franklin Gothic Heavy" panose="020B0603020102020204" pitchFamily="34" charset="0"/>
              </a:rPr>
              <a:t>PARTNERSHIP</a:t>
            </a:r>
          </a:p>
        </p:txBody>
      </p:sp>
      <p:sp>
        <p:nvSpPr>
          <p:cNvPr id="7" name="Text Placeholder 6">
            <a:extLst>
              <a:ext uri="{FF2B5EF4-FFF2-40B4-BE49-F238E27FC236}">
                <a16:creationId xmlns:a16="http://schemas.microsoft.com/office/drawing/2014/main" id="{53C6D9E1-574D-7F4D-992B-80D96A0883ED}"/>
              </a:ext>
            </a:extLst>
          </p:cNvPr>
          <p:cNvSpPr>
            <a:spLocks noGrp="1"/>
          </p:cNvSpPr>
          <p:nvPr>
            <p:ph type="body" sz="quarter" idx="13"/>
          </p:nvPr>
        </p:nvSpPr>
        <p:spPr>
          <a:xfrm>
            <a:off x="1071563" y="3905703"/>
            <a:ext cx="8580438" cy="762000"/>
          </a:xfrm>
        </p:spPr>
        <p:txBody>
          <a:bodyPr lIns="91440" tIns="45720" rIns="91440" bIns="45720" anchor="t"/>
          <a:lstStyle/>
          <a:p>
            <a:r>
              <a:rPr lang="en-US" dirty="0"/>
              <a:t>ONBOARDING ESSENTIALS FOR</a:t>
            </a:r>
            <a:endParaRPr lang="en-US" dirty="0">
              <a:solidFill>
                <a:srgbClr val="FF40FF"/>
              </a:solidFill>
            </a:endParaRPr>
          </a:p>
        </p:txBody>
      </p:sp>
      <p:pic>
        <p:nvPicPr>
          <p:cNvPr id="10" name="Picture 9">
            <a:extLst>
              <a:ext uri="{FF2B5EF4-FFF2-40B4-BE49-F238E27FC236}">
                <a16:creationId xmlns:a16="http://schemas.microsoft.com/office/drawing/2014/main" id="{FF34F97A-74D6-DB44-9900-A85D653A302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167254" y="4753418"/>
            <a:ext cx="1138532" cy="531315"/>
          </a:xfrm>
          <a:prstGeom prst="rect">
            <a:avLst/>
          </a:prstGeom>
        </p:spPr>
      </p:pic>
      <p:sp>
        <p:nvSpPr>
          <p:cNvPr id="9" name="TextBox 8">
            <a:extLst>
              <a:ext uri="{FF2B5EF4-FFF2-40B4-BE49-F238E27FC236}">
                <a16:creationId xmlns:a16="http://schemas.microsoft.com/office/drawing/2014/main" id="{CBBF352D-3D1C-7D42-B047-21EF76833FED}"/>
              </a:ext>
            </a:extLst>
          </p:cNvPr>
          <p:cNvSpPr txBox="1"/>
          <p:nvPr/>
        </p:nvSpPr>
        <p:spPr>
          <a:xfrm>
            <a:off x="321063" y="221993"/>
            <a:ext cx="8786815"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kern="0" cap="small" dirty="0">
              <a:solidFill>
                <a:srgbClr val="FF40FF"/>
              </a:solidFill>
              <a:latin typeface="Futura Medium" panose="020B0602020204020303" pitchFamily="34" charset="-79"/>
              <a:cs typeface="Futura Medium" panose="020B0602020204020303" pitchFamily="34" charset="-79"/>
            </a:endParaRPr>
          </a:p>
        </p:txBody>
      </p:sp>
      <p:cxnSp>
        <p:nvCxnSpPr>
          <p:cNvPr id="8" name="Straight Connector 7">
            <a:extLst>
              <a:ext uri="{FF2B5EF4-FFF2-40B4-BE49-F238E27FC236}">
                <a16:creationId xmlns:a16="http://schemas.microsoft.com/office/drawing/2014/main" id="{D91E3E12-1282-CC4F-AD04-577C1C6F74A2}"/>
              </a:ext>
            </a:extLst>
          </p:cNvPr>
          <p:cNvCxnSpPr>
            <a:cxnSpLocks/>
          </p:cNvCxnSpPr>
          <p:nvPr/>
        </p:nvCxnSpPr>
        <p:spPr>
          <a:xfrm>
            <a:off x="2520389" y="4684360"/>
            <a:ext cx="0" cy="6694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EAE5C7F8-C726-1BBC-6EB2-FCE530E5F2C6}"/>
              </a:ext>
            </a:extLst>
          </p:cNvPr>
          <p:cNvSpPr txBox="1">
            <a:spLocks/>
          </p:cNvSpPr>
          <p:nvPr/>
        </p:nvSpPr>
        <p:spPr>
          <a:xfrm>
            <a:off x="4184589" y="4753418"/>
            <a:ext cx="3822822" cy="762000"/>
          </a:xfrm>
          <a:prstGeom prst="rect">
            <a:avLst/>
          </a:prstGeom>
        </p:spPr>
        <p:txBody>
          <a:bodyPr/>
          <a:lstStyle>
            <a:lvl1pPr marL="0" eaLnBrk="1" hangingPunct="1">
              <a:defRPr sz="2333" b="0" i="0" baseline="0">
                <a:solidFill>
                  <a:schemeClr val="bg1"/>
                </a:solidFill>
                <a:latin typeface="Futura Std Medium" panose="020B0502020204020303" pitchFamily="34" charset="0"/>
                <a:ea typeface="+mn-ea"/>
                <a:cs typeface="+mn-cs"/>
              </a:defRPr>
            </a:lvl1pPr>
            <a:lvl2pPr marL="380985" eaLnBrk="1" hangingPunct="1">
              <a:defRPr sz="2333" b="0" i="0">
                <a:solidFill>
                  <a:schemeClr val="bg1"/>
                </a:solidFill>
                <a:latin typeface="Fellix Medium" pitchFamily="2" charset="77"/>
                <a:ea typeface="+mn-ea"/>
                <a:cs typeface="+mn-cs"/>
              </a:defRPr>
            </a:lvl2pPr>
            <a:lvl3pPr marL="761970" eaLnBrk="1" hangingPunct="1">
              <a:defRPr sz="2333" b="0" i="0">
                <a:solidFill>
                  <a:schemeClr val="bg1"/>
                </a:solidFill>
                <a:latin typeface="Fellix Medium" pitchFamily="2" charset="77"/>
                <a:ea typeface="+mn-ea"/>
                <a:cs typeface="+mn-cs"/>
              </a:defRPr>
            </a:lvl3pPr>
            <a:lvl4pPr marL="1142954" eaLnBrk="1" hangingPunct="1">
              <a:defRPr sz="2333" b="0" i="0">
                <a:solidFill>
                  <a:schemeClr val="bg1"/>
                </a:solidFill>
                <a:latin typeface="Fellix Medium" pitchFamily="2" charset="77"/>
                <a:ea typeface="+mn-ea"/>
                <a:cs typeface="+mn-cs"/>
              </a:defRPr>
            </a:lvl4pPr>
            <a:lvl5pPr marL="1523939" eaLnBrk="1" hangingPunct="1">
              <a:defRPr sz="2333" b="0" i="0">
                <a:solidFill>
                  <a:schemeClr val="bg1"/>
                </a:solidFill>
                <a:latin typeface="Fellix Medium" pitchFamily="2" charset="77"/>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kern="0" dirty="0"/>
              <a:t>The State of Kentucky</a:t>
            </a:r>
          </a:p>
          <a:p>
            <a:r>
              <a:rPr lang="en-US" kern="0" dirty="0">
                <a:solidFill>
                  <a:srgbClr val="FF40FF"/>
                </a:solidFill>
              </a:rPr>
              <a:t>Updated 12/15/2022</a:t>
            </a:r>
          </a:p>
        </p:txBody>
      </p:sp>
      <p:pic>
        <p:nvPicPr>
          <p:cNvPr id="3" name="Picture 2">
            <a:extLst>
              <a:ext uri="{FF2B5EF4-FFF2-40B4-BE49-F238E27FC236}">
                <a16:creationId xmlns:a16="http://schemas.microsoft.com/office/drawing/2014/main" id="{EB4DEA65-EA4E-5CAA-63F7-E0DACFC73120}"/>
              </a:ext>
            </a:extLst>
          </p:cNvPr>
          <p:cNvPicPr>
            <a:picLocks noChangeAspect="1"/>
          </p:cNvPicPr>
          <p:nvPr/>
        </p:nvPicPr>
        <p:blipFill>
          <a:blip r:embed="rId3"/>
          <a:stretch>
            <a:fillRect/>
          </a:stretch>
        </p:blipFill>
        <p:spPr>
          <a:xfrm>
            <a:off x="2804135" y="4667703"/>
            <a:ext cx="950180" cy="701323"/>
          </a:xfrm>
          <a:prstGeom prst="rect">
            <a:avLst/>
          </a:prstGeom>
        </p:spPr>
      </p:pic>
      <p:cxnSp>
        <p:nvCxnSpPr>
          <p:cNvPr id="12" name="Straight Connector 11">
            <a:extLst>
              <a:ext uri="{FF2B5EF4-FFF2-40B4-BE49-F238E27FC236}">
                <a16:creationId xmlns:a16="http://schemas.microsoft.com/office/drawing/2014/main" id="{9FECEE60-2483-9EA8-2A12-0883E6683E2D}"/>
              </a:ext>
            </a:extLst>
          </p:cNvPr>
          <p:cNvCxnSpPr>
            <a:cxnSpLocks/>
          </p:cNvCxnSpPr>
          <p:nvPr/>
        </p:nvCxnSpPr>
        <p:spPr>
          <a:xfrm>
            <a:off x="4046780" y="4658870"/>
            <a:ext cx="0" cy="6694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557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6148B5-6B1E-31C9-AC74-4D77D6AD18CB}"/>
              </a:ext>
            </a:extLst>
          </p:cNvPr>
          <p:cNvPicPr>
            <a:picLocks noChangeAspect="1"/>
          </p:cNvPicPr>
          <p:nvPr/>
        </p:nvPicPr>
        <p:blipFill>
          <a:blip r:embed="rId2"/>
          <a:stretch>
            <a:fillRect/>
          </a:stretch>
        </p:blipFill>
        <p:spPr>
          <a:xfrm>
            <a:off x="537893" y="109331"/>
            <a:ext cx="10596894" cy="5898399"/>
          </a:xfrm>
          <a:prstGeom prst="rect">
            <a:avLst/>
          </a:prstGeom>
        </p:spPr>
      </p:pic>
      <p:sp>
        <p:nvSpPr>
          <p:cNvPr id="3" name="TextBox 2">
            <a:extLst>
              <a:ext uri="{FF2B5EF4-FFF2-40B4-BE49-F238E27FC236}">
                <a16:creationId xmlns:a16="http://schemas.microsoft.com/office/drawing/2014/main" id="{2F60523F-6427-195F-50BE-3A4F44F5F7C6}"/>
              </a:ext>
            </a:extLst>
          </p:cNvPr>
          <p:cNvSpPr txBox="1"/>
          <p:nvPr/>
        </p:nvSpPr>
        <p:spPr>
          <a:xfrm>
            <a:off x="2371725" y="4542367"/>
            <a:ext cx="8627533" cy="923330"/>
          </a:xfrm>
          <a:prstGeom prst="rect">
            <a:avLst/>
          </a:prstGeom>
          <a:noFill/>
        </p:spPr>
        <p:txBody>
          <a:bodyPr wrap="square" rtlCol="0">
            <a:spAutoFit/>
          </a:bodyPr>
          <a:lstStyle/>
          <a:p>
            <a:r>
              <a:rPr lang="en-US" dirty="0">
                <a:solidFill>
                  <a:srgbClr val="00A3E0"/>
                </a:solidFill>
                <a:latin typeface="Franklin Gothic Heavy" panose="020B0903020102020204" pitchFamily="34" charset="0"/>
              </a:rPr>
              <a:t>Step 7) </a:t>
            </a:r>
            <a:r>
              <a:rPr lang="en-US" dirty="0">
                <a:latin typeface="Franklin Gothic Heavy" panose="020B0903020102020204" pitchFamily="34" charset="0"/>
              </a:rPr>
              <a:t>Enter in your shipping and billing locations </a:t>
            </a:r>
          </a:p>
          <a:p>
            <a:r>
              <a:rPr lang="en-US" dirty="0">
                <a:solidFill>
                  <a:srgbClr val="00A3E0"/>
                </a:solidFill>
                <a:latin typeface="Franklin Gothic Heavy" panose="020B0903020102020204" pitchFamily="34" charset="0"/>
              </a:rPr>
              <a:t>Step 8) </a:t>
            </a:r>
            <a:r>
              <a:rPr lang="en-US" dirty="0">
                <a:latin typeface="Franklin Gothic Heavy" panose="020B0903020102020204" pitchFamily="34" charset="0"/>
              </a:rPr>
              <a:t>Once you have added in your shipping and billing location codes, hover over and click on “launch supplier” website </a:t>
            </a:r>
          </a:p>
        </p:txBody>
      </p:sp>
      <p:sp>
        <p:nvSpPr>
          <p:cNvPr id="4" name="Arrow: Left 3">
            <a:extLst>
              <a:ext uri="{FF2B5EF4-FFF2-40B4-BE49-F238E27FC236}">
                <a16:creationId xmlns:a16="http://schemas.microsoft.com/office/drawing/2014/main" id="{B0FB2930-1DBA-E53F-E2F6-C838C97A3BE0}"/>
              </a:ext>
            </a:extLst>
          </p:cNvPr>
          <p:cNvSpPr/>
          <p:nvPr/>
        </p:nvSpPr>
        <p:spPr>
          <a:xfrm>
            <a:off x="4899991" y="2773018"/>
            <a:ext cx="2902227" cy="198782"/>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30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EBF464-1508-CB23-6092-49064FC85F7E}"/>
              </a:ext>
            </a:extLst>
          </p:cNvPr>
          <p:cNvPicPr>
            <a:picLocks noChangeAspect="1"/>
          </p:cNvPicPr>
          <p:nvPr/>
        </p:nvPicPr>
        <p:blipFill>
          <a:blip r:embed="rId2"/>
          <a:stretch>
            <a:fillRect/>
          </a:stretch>
        </p:blipFill>
        <p:spPr>
          <a:xfrm>
            <a:off x="610140" y="193253"/>
            <a:ext cx="10680441" cy="5772680"/>
          </a:xfrm>
          <a:prstGeom prst="rect">
            <a:avLst/>
          </a:prstGeom>
        </p:spPr>
      </p:pic>
      <p:sp>
        <p:nvSpPr>
          <p:cNvPr id="3" name="TextBox 2">
            <a:extLst>
              <a:ext uri="{FF2B5EF4-FFF2-40B4-BE49-F238E27FC236}">
                <a16:creationId xmlns:a16="http://schemas.microsoft.com/office/drawing/2014/main" id="{EC8901AF-07C4-3CD2-8784-F69D04C68259}"/>
              </a:ext>
            </a:extLst>
          </p:cNvPr>
          <p:cNvSpPr txBox="1"/>
          <p:nvPr/>
        </p:nvSpPr>
        <p:spPr>
          <a:xfrm>
            <a:off x="3083159" y="4809674"/>
            <a:ext cx="3383902" cy="646331"/>
          </a:xfrm>
          <a:prstGeom prst="rect">
            <a:avLst/>
          </a:prstGeom>
          <a:noFill/>
        </p:spPr>
        <p:txBody>
          <a:bodyPr wrap="square" rtlCol="0">
            <a:spAutoFit/>
          </a:bodyPr>
          <a:lstStyle/>
          <a:p>
            <a:r>
              <a:rPr lang="en-US" dirty="0">
                <a:solidFill>
                  <a:srgbClr val="00A3E0"/>
                </a:solidFill>
                <a:latin typeface="Franklin Gothic Heavy" panose="020B0903020102020204" pitchFamily="34" charset="0"/>
              </a:rPr>
              <a:t>Quick Tip 1: </a:t>
            </a:r>
            <a:r>
              <a:rPr lang="en-US" dirty="0">
                <a:latin typeface="Franklin Gothic Heavy" panose="020B0903020102020204" pitchFamily="34" charset="0"/>
              </a:rPr>
              <a:t>Make sure your pop ups are enabled </a:t>
            </a:r>
          </a:p>
        </p:txBody>
      </p:sp>
      <p:sp>
        <p:nvSpPr>
          <p:cNvPr id="4" name="Thought Bubble: Cloud 3">
            <a:extLst>
              <a:ext uri="{FF2B5EF4-FFF2-40B4-BE49-F238E27FC236}">
                <a16:creationId xmlns:a16="http://schemas.microsoft.com/office/drawing/2014/main" id="{8DF3340B-96D4-0306-79C6-FB7F3C8BBB28}"/>
              </a:ext>
            </a:extLst>
          </p:cNvPr>
          <p:cNvSpPr/>
          <p:nvPr/>
        </p:nvSpPr>
        <p:spPr>
          <a:xfrm>
            <a:off x="3299792" y="3971754"/>
            <a:ext cx="954156" cy="655983"/>
          </a:xfrm>
          <a:prstGeom prst="cloudCallout">
            <a:avLst/>
          </a:prstGeom>
          <a:solidFill>
            <a:srgbClr val="FFFF0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640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38580-95B3-5F53-6A7C-F75AD88E39F2}"/>
              </a:ext>
            </a:extLst>
          </p:cNvPr>
          <p:cNvPicPr>
            <a:picLocks noChangeAspect="1"/>
          </p:cNvPicPr>
          <p:nvPr/>
        </p:nvPicPr>
        <p:blipFill>
          <a:blip r:embed="rId2"/>
          <a:stretch>
            <a:fillRect/>
          </a:stretch>
        </p:blipFill>
        <p:spPr>
          <a:xfrm>
            <a:off x="600075" y="818091"/>
            <a:ext cx="10334625" cy="4954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6">
            <a:extLst>
              <a:ext uri="{FF2B5EF4-FFF2-40B4-BE49-F238E27FC236}">
                <a16:creationId xmlns:a16="http://schemas.microsoft.com/office/drawing/2014/main" id="{7AEF0AA3-9EFC-58E6-EC3C-51AC3FEC69F9}"/>
              </a:ext>
            </a:extLst>
          </p:cNvPr>
          <p:cNvSpPr txBox="1">
            <a:spLocks/>
          </p:cNvSpPr>
          <p:nvPr/>
        </p:nvSpPr>
        <p:spPr>
          <a:xfrm>
            <a:off x="495140" y="84836"/>
            <a:ext cx="10544493"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3600" b="1" kern="0" dirty="0">
                <a:solidFill>
                  <a:srgbClr val="012169"/>
                </a:solidFill>
                <a:latin typeface="Franklin Gothic Heavy" panose="020B0603020102020204" pitchFamily="34" charset="0"/>
                <a:cs typeface="Times New Roman" panose="020F0502020204030204" pitchFamily="34" charset="0"/>
              </a:rPr>
              <a:t>Lowe’s Splash Page for Agencies not set-up </a:t>
            </a:r>
          </a:p>
        </p:txBody>
      </p:sp>
      <p:sp>
        <p:nvSpPr>
          <p:cNvPr id="5" name="TextBox 4">
            <a:extLst>
              <a:ext uri="{FF2B5EF4-FFF2-40B4-BE49-F238E27FC236}">
                <a16:creationId xmlns:a16="http://schemas.microsoft.com/office/drawing/2014/main" id="{6F951EB0-DF91-878D-DC42-A9C043E8CB4C}"/>
              </a:ext>
            </a:extLst>
          </p:cNvPr>
          <p:cNvSpPr txBox="1"/>
          <p:nvPr/>
        </p:nvSpPr>
        <p:spPr>
          <a:xfrm>
            <a:off x="3508511" y="3438939"/>
            <a:ext cx="7205871" cy="2031325"/>
          </a:xfrm>
          <a:prstGeom prst="rect">
            <a:avLst/>
          </a:prstGeom>
          <a:noFill/>
        </p:spPr>
        <p:txBody>
          <a:bodyPr wrap="square" rtlCol="0">
            <a:spAutoFit/>
          </a:bodyPr>
          <a:lstStyle/>
          <a:p>
            <a:pPr algn="ctr"/>
            <a:r>
              <a:rPr lang="en-US" dirty="0">
                <a:latin typeface="Franklin Gothic Heavy" panose="020B0903020102020204" pitchFamily="34" charset="0"/>
              </a:rPr>
              <a:t>If your agency is not set-up once you complete step 8, you will be directed to this specific splash page. Your call-to-action item is sending an email to </a:t>
            </a:r>
            <a:r>
              <a:rPr lang="en-US" dirty="0">
                <a:latin typeface="Franklin Gothic Heavy" panose="020B0903020102020204" pitchFamily="34" charset="0"/>
                <a:hlinkClick r:id="rId3"/>
              </a:rPr>
              <a:t>governmentsupport@lowes.com</a:t>
            </a:r>
            <a:r>
              <a:rPr lang="en-US" dirty="0">
                <a:latin typeface="Franklin Gothic Heavy" panose="020B0903020102020204" pitchFamily="34" charset="0"/>
              </a:rPr>
              <a:t> and providing the information that is listed directly to the left. Your subject should read, “State of Kentucky.”  Once you do that, your agency set-up process begins, and you will be sent more information by email once the accounts are created. </a:t>
            </a:r>
          </a:p>
        </p:txBody>
      </p:sp>
    </p:spTree>
    <p:extLst>
      <p:ext uri="{BB962C8B-B14F-4D97-AF65-F5344CB8AC3E}">
        <p14:creationId xmlns:p14="http://schemas.microsoft.com/office/powerpoint/2010/main" val="3532452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F883ED00-B9B7-6049-8D23-A7624B70F9D8}"/>
              </a:ext>
            </a:extLst>
          </p:cNvPr>
          <p:cNvSpPr txBox="1">
            <a:spLocks/>
          </p:cNvSpPr>
          <p:nvPr/>
        </p:nvSpPr>
        <p:spPr>
          <a:xfrm>
            <a:off x="217228" y="75725"/>
            <a:ext cx="11669972"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3600" b="1" kern="0" dirty="0">
                <a:solidFill>
                  <a:srgbClr val="012169"/>
                </a:solidFill>
                <a:latin typeface="Franklin Gothic Heavy" panose="020B0603020102020204" pitchFamily="34" charset="0"/>
                <a:cs typeface="Times New Roman" panose="020F0502020204030204" pitchFamily="34" charset="0"/>
              </a:rPr>
              <a:t>Welcome to Lowe’s Page- </a:t>
            </a:r>
            <a:r>
              <a:rPr lang="en-US" sz="2800" b="1" kern="0" dirty="0">
                <a:solidFill>
                  <a:srgbClr val="012169"/>
                </a:solidFill>
                <a:latin typeface="Franklin Gothic Heavy" panose="020B0603020102020204" pitchFamily="34" charset="0"/>
                <a:cs typeface="Times New Roman" panose="020F0502020204030204" pitchFamily="34" charset="0"/>
              </a:rPr>
              <a:t>agencies that are ready to shop </a:t>
            </a:r>
            <a:endParaRPr lang="en-US" sz="3600" b="1" kern="0" dirty="0">
              <a:solidFill>
                <a:srgbClr val="012169"/>
              </a:solidFill>
              <a:latin typeface="Franklin Gothic Heavy" panose="020B0603020102020204" pitchFamily="34" charset="0"/>
              <a:cs typeface="Times New Roman" panose="020F0502020204030204" pitchFamily="34" charset="0"/>
            </a:endParaRPr>
          </a:p>
        </p:txBody>
      </p:sp>
      <p:pic>
        <p:nvPicPr>
          <p:cNvPr id="5" name="Picture 4">
            <a:extLst>
              <a:ext uri="{FF2B5EF4-FFF2-40B4-BE49-F238E27FC236}">
                <a16:creationId xmlns:a16="http://schemas.microsoft.com/office/drawing/2014/main" id="{FEF42B60-BDEA-CB9E-709C-2C532D4AE608}"/>
              </a:ext>
            </a:extLst>
          </p:cNvPr>
          <p:cNvPicPr>
            <a:picLocks noChangeAspect="1"/>
          </p:cNvPicPr>
          <p:nvPr/>
        </p:nvPicPr>
        <p:blipFill>
          <a:blip r:embed="rId2"/>
          <a:stretch>
            <a:fillRect/>
          </a:stretch>
        </p:blipFill>
        <p:spPr>
          <a:xfrm>
            <a:off x="3321463" y="1005355"/>
            <a:ext cx="5549073" cy="4070096"/>
          </a:xfrm>
          <a:prstGeom prst="rect">
            <a:avLst/>
          </a:prstGeom>
        </p:spPr>
      </p:pic>
      <p:sp>
        <p:nvSpPr>
          <p:cNvPr id="9" name="Text Placeholder 6">
            <a:extLst>
              <a:ext uri="{FF2B5EF4-FFF2-40B4-BE49-F238E27FC236}">
                <a16:creationId xmlns:a16="http://schemas.microsoft.com/office/drawing/2014/main" id="{B1C6992F-94E6-56B7-349F-A20622BCCF29}"/>
              </a:ext>
            </a:extLst>
          </p:cNvPr>
          <p:cNvSpPr txBox="1">
            <a:spLocks/>
          </p:cNvSpPr>
          <p:nvPr/>
        </p:nvSpPr>
        <p:spPr>
          <a:xfrm>
            <a:off x="335904" y="2450532"/>
            <a:ext cx="1977756"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pPr algn="ctr"/>
            <a:r>
              <a:rPr lang="en-US" sz="1600" kern="0" dirty="0">
                <a:solidFill>
                  <a:srgbClr val="012169"/>
                </a:solidFill>
                <a:latin typeface="Franklin Gothic Heavy" panose="020B0603020102020204" pitchFamily="34" charset="0"/>
                <a:cs typeface="Times New Roman" panose="020F0502020204030204" pitchFamily="34" charset="0"/>
              </a:rPr>
              <a:t>This will take you into your shopping experience here! </a:t>
            </a:r>
          </a:p>
        </p:txBody>
      </p:sp>
      <p:sp>
        <p:nvSpPr>
          <p:cNvPr id="13" name="Text Placeholder 6">
            <a:extLst>
              <a:ext uri="{FF2B5EF4-FFF2-40B4-BE49-F238E27FC236}">
                <a16:creationId xmlns:a16="http://schemas.microsoft.com/office/drawing/2014/main" id="{E2EBC6BB-5A64-3E02-670A-FBB88D47B6B6}"/>
              </a:ext>
            </a:extLst>
          </p:cNvPr>
          <p:cNvSpPr txBox="1">
            <a:spLocks/>
          </p:cNvSpPr>
          <p:nvPr/>
        </p:nvSpPr>
        <p:spPr>
          <a:xfrm>
            <a:off x="9616534" y="2487490"/>
            <a:ext cx="2369101"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pPr algn="ctr"/>
            <a:r>
              <a:rPr lang="en-US" sz="1600" kern="0" dirty="0">
                <a:solidFill>
                  <a:srgbClr val="00A3E0"/>
                </a:solidFill>
                <a:latin typeface="Franklin Gothic Heavy" panose="020B0603020102020204" pitchFamily="34" charset="0"/>
                <a:cs typeface="Times New Roman" panose="020F0502020204030204" pitchFamily="34" charset="0"/>
              </a:rPr>
              <a:t>Quick Tip #2</a:t>
            </a:r>
          </a:p>
          <a:p>
            <a:pPr algn="ctr"/>
            <a:r>
              <a:rPr lang="en-US" sz="1600" kern="0" dirty="0">
                <a:solidFill>
                  <a:srgbClr val="012169"/>
                </a:solidFill>
                <a:latin typeface="Franklin Gothic Heavy" panose="020B0603020102020204" pitchFamily="34" charset="0"/>
                <a:cs typeface="Times New Roman" panose="020F0502020204030204" pitchFamily="34" charset="0"/>
              </a:rPr>
              <a:t>Are you working off a quote?  You can search it here!</a:t>
            </a:r>
          </a:p>
        </p:txBody>
      </p:sp>
      <p:sp>
        <p:nvSpPr>
          <p:cNvPr id="15" name="Arrow: Right 14">
            <a:extLst>
              <a:ext uri="{FF2B5EF4-FFF2-40B4-BE49-F238E27FC236}">
                <a16:creationId xmlns:a16="http://schemas.microsoft.com/office/drawing/2014/main" id="{A016EA98-7281-5E54-EC8A-DE331D431A87}"/>
              </a:ext>
            </a:extLst>
          </p:cNvPr>
          <p:cNvSpPr/>
          <p:nvPr/>
        </p:nvSpPr>
        <p:spPr>
          <a:xfrm rot="1108021">
            <a:off x="395306" y="2161133"/>
            <a:ext cx="3836708" cy="278792"/>
          </a:xfrm>
          <a:prstGeom prst="rightArrow">
            <a:avLst/>
          </a:prstGeom>
          <a:solidFill>
            <a:srgbClr val="FEDC5E"/>
          </a:solidFill>
          <a:ln>
            <a:solidFill>
              <a:srgbClr val="FED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2F528EC0-D73B-DA6C-5C94-CA9C9C943F63}"/>
              </a:ext>
            </a:extLst>
          </p:cNvPr>
          <p:cNvSpPr/>
          <p:nvPr/>
        </p:nvSpPr>
        <p:spPr>
          <a:xfrm rot="8862385">
            <a:off x="8512338" y="2020134"/>
            <a:ext cx="3016517" cy="278792"/>
          </a:xfrm>
          <a:prstGeom prst="rightArrow">
            <a:avLst/>
          </a:prstGeom>
          <a:solidFill>
            <a:srgbClr val="FEDC5E"/>
          </a:solidFill>
          <a:ln>
            <a:solidFill>
              <a:srgbClr val="FED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0A52B27-F1F4-678A-59E8-B29894006A5C}"/>
              </a:ext>
            </a:extLst>
          </p:cNvPr>
          <p:cNvSpPr txBox="1"/>
          <p:nvPr/>
        </p:nvSpPr>
        <p:spPr>
          <a:xfrm>
            <a:off x="805070" y="5129972"/>
            <a:ext cx="10913381" cy="923330"/>
          </a:xfrm>
          <a:prstGeom prst="rect">
            <a:avLst/>
          </a:prstGeom>
          <a:noFill/>
        </p:spPr>
        <p:txBody>
          <a:bodyPr wrap="square" rtlCol="0">
            <a:spAutoFit/>
          </a:bodyPr>
          <a:lstStyle/>
          <a:p>
            <a:pPr algn="ctr"/>
            <a:r>
              <a:rPr lang="en-US" dirty="0">
                <a:latin typeface="Franklin Gothic Heavy" panose="020B0903020102020204" pitchFamily="34" charset="0"/>
              </a:rPr>
              <a:t>If your agency is set up (your bill to and ship to are set up) you will go straight to this page which allows you to start shopping the Lowe’s Catalog.  Click on Shop the Lowe’s Catalog if you are ready to search products and place orders or access an old quote by following </a:t>
            </a:r>
            <a:r>
              <a:rPr lang="en-US" dirty="0">
                <a:solidFill>
                  <a:srgbClr val="00A3E0"/>
                </a:solidFill>
                <a:latin typeface="Franklin Gothic Heavy" panose="020B0903020102020204" pitchFamily="34" charset="0"/>
              </a:rPr>
              <a:t>Quick Tip #2</a:t>
            </a:r>
          </a:p>
        </p:txBody>
      </p:sp>
    </p:spTree>
    <p:extLst>
      <p:ext uri="{BB962C8B-B14F-4D97-AF65-F5344CB8AC3E}">
        <p14:creationId xmlns:p14="http://schemas.microsoft.com/office/powerpoint/2010/main" val="2140355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8F8E59-E5AE-03AF-4F03-1B70CF6CAE57}"/>
              </a:ext>
            </a:extLst>
          </p:cNvPr>
          <p:cNvPicPr>
            <a:picLocks noChangeAspect="1"/>
          </p:cNvPicPr>
          <p:nvPr/>
        </p:nvPicPr>
        <p:blipFill>
          <a:blip r:embed="rId2"/>
          <a:stretch>
            <a:fillRect/>
          </a:stretch>
        </p:blipFill>
        <p:spPr>
          <a:xfrm>
            <a:off x="785899" y="266033"/>
            <a:ext cx="9986126" cy="5620745"/>
          </a:xfrm>
          <a:prstGeom prst="rect">
            <a:avLst/>
          </a:prstGeom>
        </p:spPr>
      </p:pic>
      <p:sp>
        <p:nvSpPr>
          <p:cNvPr id="3" name="Arrow: Right 2">
            <a:extLst>
              <a:ext uri="{FF2B5EF4-FFF2-40B4-BE49-F238E27FC236}">
                <a16:creationId xmlns:a16="http://schemas.microsoft.com/office/drawing/2014/main" id="{82DF677D-A2F8-39CD-7CC0-1B9F639D2370}"/>
              </a:ext>
            </a:extLst>
          </p:cNvPr>
          <p:cNvSpPr/>
          <p:nvPr/>
        </p:nvSpPr>
        <p:spPr>
          <a:xfrm rot="20146163">
            <a:off x="126979" y="1392235"/>
            <a:ext cx="2322221" cy="290144"/>
          </a:xfrm>
          <a:prstGeom prst="rightArrow">
            <a:avLst/>
          </a:prstGeom>
          <a:solidFill>
            <a:srgbClr val="FEDC5E"/>
          </a:solidFill>
          <a:ln>
            <a:solidFill>
              <a:srgbClr val="FED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6">
            <a:extLst>
              <a:ext uri="{FF2B5EF4-FFF2-40B4-BE49-F238E27FC236}">
                <a16:creationId xmlns:a16="http://schemas.microsoft.com/office/drawing/2014/main" id="{7374C027-C897-1DC1-1E28-6B176D4AC8A0}"/>
              </a:ext>
            </a:extLst>
          </p:cNvPr>
          <p:cNvSpPr txBox="1">
            <a:spLocks/>
          </p:cNvSpPr>
          <p:nvPr/>
        </p:nvSpPr>
        <p:spPr>
          <a:xfrm>
            <a:off x="849355" y="2345311"/>
            <a:ext cx="1705698" cy="1217647"/>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pPr algn="ctr"/>
            <a:r>
              <a:rPr lang="en-US" sz="1400" kern="0" dirty="0">
                <a:solidFill>
                  <a:srgbClr val="00A3E0"/>
                </a:solidFill>
                <a:latin typeface="Franklin Gothic Heavy" panose="020B0603020102020204" pitchFamily="34" charset="0"/>
                <a:cs typeface="Times New Roman" panose="020F0502020204030204" pitchFamily="34" charset="0"/>
              </a:rPr>
              <a:t>Step 9: </a:t>
            </a:r>
            <a:r>
              <a:rPr lang="en-US" sz="1400" kern="0" dirty="0">
                <a:solidFill>
                  <a:srgbClr val="012169"/>
                </a:solidFill>
                <a:latin typeface="Franklin Gothic Heavy" panose="020B0603020102020204" pitchFamily="34" charset="0"/>
                <a:cs typeface="Times New Roman" panose="020F0502020204030204" pitchFamily="34" charset="0"/>
              </a:rPr>
              <a:t>When you first get into your punchout, select the store (location) where you want to shop.</a:t>
            </a:r>
          </a:p>
        </p:txBody>
      </p:sp>
      <p:sp>
        <p:nvSpPr>
          <p:cNvPr id="5" name="Arrow: Right 4">
            <a:extLst>
              <a:ext uri="{FF2B5EF4-FFF2-40B4-BE49-F238E27FC236}">
                <a16:creationId xmlns:a16="http://schemas.microsoft.com/office/drawing/2014/main" id="{6CA210F8-443A-DD72-09A9-257D7778E937}"/>
              </a:ext>
            </a:extLst>
          </p:cNvPr>
          <p:cNvSpPr/>
          <p:nvPr/>
        </p:nvSpPr>
        <p:spPr>
          <a:xfrm rot="12901003">
            <a:off x="8218770" y="3531198"/>
            <a:ext cx="1596845" cy="290144"/>
          </a:xfrm>
          <a:prstGeom prst="rightArrow">
            <a:avLst/>
          </a:prstGeom>
          <a:solidFill>
            <a:srgbClr val="FEDC5E"/>
          </a:solidFill>
          <a:ln>
            <a:solidFill>
              <a:srgbClr val="FED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a:extLst>
              <a:ext uri="{FF2B5EF4-FFF2-40B4-BE49-F238E27FC236}">
                <a16:creationId xmlns:a16="http://schemas.microsoft.com/office/drawing/2014/main" id="{D5A69952-BE8C-EF61-3DC4-13F1DF1D755E}"/>
              </a:ext>
            </a:extLst>
          </p:cNvPr>
          <p:cNvSpPr txBox="1">
            <a:spLocks/>
          </p:cNvSpPr>
          <p:nvPr/>
        </p:nvSpPr>
        <p:spPr>
          <a:xfrm>
            <a:off x="785899" y="3961323"/>
            <a:ext cx="1860878"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pPr algn="ctr"/>
            <a:r>
              <a:rPr lang="en-US" sz="1400" kern="0" dirty="0">
                <a:solidFill>
                  <a:srgbClr val="00A3E0"/>
                </a:solidFill>
                <a:latin typeface="Franklin Gothic Heavy" panose="020B0603020102020204" pitchFamily="34" charset="0"/>
                <a:cs typeface="Times New Roman" panose="020F0502020204030204" pitchFamily="34" charset="0"/>
              </a:rPr>
              <a:t>Step 10: </a:t>
            </a:r>
            <a:r>
              <a:rPr lang="en-US" sz="1400" kern="0" dirty="0">
                <a:solidFill>
                  <a:srgbClr val="012169"/>
                </a:solidFill>
                <a:latin typeface="Franklin Gothic Heavy" panose="020B0603020102020204" pitchFamily="34" charset="0"/>
                <a:cs typeface="Times New Roman" panose="020F0502020204030204" pitchFamily="34" charset="0"/>
              </a:rPr>
              <a:t>Once you set your location, you can start searching products and adding them to your cart.</a:t>
            </a:r>
          </a:p>
        </p:txBody>
      </p:sp>
      <p:sp>
        <p:nvSpPr>
          <p:cNvPr id="7" name="Text Placeholder 6">
            <a:extLst>
              <a:ext uri="{FF2B5EF4-FFF2-40B4-BE49-F238E27FC236}">
                <a16:creationId xmlns:a16="http://schemas.microsoft.com/office/drawing/2014/main" id="{14CC6292-33F8-68E2-120E-978DF4BF0EAF}"/>
              </a:ext>
            </a:extLst>
          </p:cNvPr>
          <p:cNvSpPr txBox="1">
            <a:spLocks/>
          </p:cNvSpPr>
          <p:nvPr/>
        </p:nvSpPr>
        <p:spPr>
          <a:xfrm>
            <a:off x="9754333" y="3861480"/>
            <a:ext cx="2250830" cy="1557788"/>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pPr algn="ctr"/>
            <a:r>
              <a:rPr lang="en-US" sz="1400" kern="0" dirty="0">
                <a:solidFill>
                  <a:srgbClr val="00A3E0"/>
                </a:solidFill>
                <a:latin typeface="Franklin Gothic Heavy" panose="020B0603020102020204" pitchFamily="34" charset="0"/>
                <a:cs typeface="Times New Roman" panose="020F0502020204030204" pitchFamily="34" charset="0"/>
              </a:rPr>
              <a:t>Quick Tip #3- </a:t>
            </a:r>
            <a:r>
              <a:rPr lang="en-US" sz="1400" kern="0" dirty="0">
                <a:solidFill>
                  <a:srgbClr val="012169"/>
                </a:solidFill>
                <a:latin typeface="Franklin Gothic Heavy" panose="020B0603020102020204" pitchFamily="34" charset="0"/>
                <a:cs typeface="Times New Roman" panose="020F0502020204030204" pitchFamily="34" charset="0"/>
              </a:rPr>
              <a:t>You can create lists (possibly favorites) for items that you know you will be purchasing often. Lists that are created are your own and not anyone else's. </a:t>
            </a:r>
          </a:p>
        </p:txBody>
      </p:sp>
    </p:spTree>
    <p:extLst>
      <p:ext uri="{BB962C8B-B14F-4D97-AF65-F5344CB8AC3E}">
        <p14:creationId xmlns:p14="http://schemas.microsoft.com/office/powerpoint/2010/main" val="2357343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F883ED00-B9B7-6049-8D23-A7624B70F9D8}"/>
              </a:ext>
            </a:extLst>
          </p:cNvPr>
          <p:cNvSpPr txBox="1">
            <a:spLocks/>
          </p:cNvSpPr>
          <p:nvPr/>
        </p:nvSpPr>
        <p:spPr>
          <a:xfrm>
            <a:off x="7256273" y="532702"/>
            <a:ext cx="4504812" cy="1128809"/>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pPr algn="ctr"/>
            <a:r>
              <a:rPr lang="en-US" sz="3600" b="1" kern="0" dirty="0">
                <a:solidFill>
                  <a:srgbClr val="012169"/>
                </a:solidFill>
                <a:latin typeface="Franklin Gothic Heavy" panose="020B0603020102020204" pitchFamily="34" charset="0"/>
                <a:cs typeface="Times New Roman" panose="020F0502020204030204" pitchFamily="34" charset="0"/>
              </a:rPr>
              <a:t>ADDING ITEMS TO YOUR CART</a:t>
            </a:r>
          </a:p>
        </p:txBody>
      </p:sp>
      <p:pic>
        <p:nvPicPr>
          <p:cNvPr id="3" name="Picture 2">
            <a:extLst>
              <a:ext uri="{FF2B5EF4-FFF2-40B4-BE49-F238E27FC236}">
                <a16:creationId xmlns:a16="http://schemas.microsoft.com/office/drawing/2014/main" id="{E009CE38-4BAF-39D0-B259-54E1B1436CDB}"/>
              </a:ext>
            </a:extLst>
          </p:cNvPr>
          <p:cNvPicPr>
            <a:picLocks noChangeAspect="1"/>
          </p:cNvPicPr>
          <p:nvPr/>
        </p:nvPicPr>
        <p:blipFill>
          <a:blip r:embed="rId2"/>
          <a:stretch>
            <a:fillRect/>
          </a:stretch>
        </p:blipFill>
        <p:spPr>
          <a:xfrm>
            <a:off x="430915" y="633005"/>
            <a:ext cx="6968303" cy="4860816"/>
          </a:xfrm>
          <a:prstGeom prst="rect">
            <a:avLst/>
          </a:prstGeom>
        </p:spPr>
      </p:pic>
      <p:sp>
        <p:nvSpPr>
          <p:cNvPr id="7" name="Oval 6">
            <a:extLst>
              <a:ext uri="{FF2B5EF4-FFF2-40B4-BE49-F238E27FC236}">
                <a16:creationId xmlns:a16="http://schemas.microsoft.com/office/drawing/2014/main" id="{B49E6125-8FE1-5209-648D-0C30167AE420}"/>
              </a:ext>
            </a:extLst>
          </p:cNvPr>
          <p:cNvSpPr/>
          <p:nvPr/>
        </p:nvSpPr>
        <p:spPr>
          <a:xfrm>
            <a:off x="988913" y="4746818"/>
            <a:ext cx="3442057" cy="14940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68BC5FED-6BED-1E9A-C9D0-36503A677AEC}"/>
              </a:ext>
            </a:extLst>
          </p:cNvPr>
          <p:cNvCxnSpPr>
            <a:cxnSpLocks/>
          </p:cNvCxnSpPr>
          <p:nvPr/>
        </p:nvCxnSpPr>
        <p:spPr>
          <a:xfrm flipH="1" flipV="1">
            <a:off x="4037693" y="1201029"/>
            <a:ext cx="3476290" cy="148253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BDF12A88-A5A0-E784-65CA-912105CDD15E}"/>
              </a:ext>
            </a:extLst>
          </p:cNvPr>
          <p:cNvCxnSpPr>
            <a:cxnSpLocks/>
          </p:cNvCxnSpPr>
          <p:nvPr/>
        </p:nvCxnSpPr>
        <p:spPr>
          <a:xfrm flipV="1">
            <a:off x="3587225" y="4066214"/>
            <a:ext cx="535239" cy="149400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90DFB0CB-477B-512B-3FB8-F73D5366A7BD}"/>
              </a:ext>
            </a:extLst>
          </p:cNvPr>
          <p:cNvSpPr txBox="1"/>
          <p:nvPr/>
        </p:nvSpPr>
        <p:spPr>
          <a:xfrm>
            <a:off x="6834874" y="2237824"/>
            <a:ext cx="4616692" cy="3693319"/>
          </a:xfrm>
          <a:prstGeom prst="rect">
            <a:avLst/>
          </a:prstGeom>
          <a:noFill/>
        </p:spPr>
        <p:txBody>
          <a:bodyPr wrap="square" rtlCol="0">
            <a:spAutoFit/>
          </a:bodyPr>
          <a:lstStyle/>
          <a:p>
            <a:pPr algn="ctr"/>
            <a:r>
              <a:rPr lang="en-US" dirty="0">
                <a:solidFill>
                  <a:srgbClr val="012169"/>
                </a:solidFill>
                <a:latin typeface="Franklin Gothic Heavy" panose="020B0903020102020204" pitchFamily="34" charset="0"/>
              </a:rPr>
              <a:t>When adding items to your cart</a:t>
            </a:r>
          </a:p>
          <a:p>
            <a:pPr algn="ctr"/>
            <a:r>
              <a:rPr lang="en-US" dirty="0">
                <a:solidFill>
                  <a:srgbClr val="00A3E0"/>
                </a:solidFill>
                <a:latin typeface="Franklin Gothic Heavy" panose="020B0903020102020204" pitchFamily="34" charset="0"/>
              </a:rPr>
              <a:t>Step 11: </a:t>
            </a:r>
            <a:r>
              <a:rPr lang="en-US" dirty="0">
                <a:solidFill>
                  <a:srgbClr val="012169"/>
                </a:solidFill>
                <a:latin typeface="Franklin Gothic Heavy" panose="020B0903020102020204" pitchFamily="34" charset="0"/>
              </a:rPr>
              <a:t>Search your product</a:t>
            </a:r>
          </a:p>
          <a:p>
            <a:pPr algn="ctr"/>
            <a:r>
              <a:rPr lang="en-US" dirty="0">
                <a:solidFill>
                  <a:srgbClr val="00A3E0"/>
                </a:solidFill>
                <a:latin typeface="Franklin Gothic Heavy" panose="020B0903020102020204" pitchFamily="34" charset="0"/>
              </a:rPr>
              <a:t>Step 12: </a:t>
            </a:r>
            <a:r>
              <a:rPr lang="en-US" dirty="0">
                <a:solidFill>
                  <a:srgbClr val="012169"/>
                </a:solidFill>
                <a:latin typeface="Franklin Gothic Heavy" panose="020B0903020102020204" pitchFamily="34" charset="0"/>
              </a:rPr>
              <a:t>Select your product</a:t>
            </a:r>
          </a:p>
          <a:p>
            <a:pPr algn="ctr"/>
            <a:r>
              <a:rPr lang="en-US" dirty="0">
                <a:solidFill>
                  <a:srgbClr val="00A3E0"/>
                </a:solidFill>
                <a:latin typeface="Franklin Gothic Heavy" panose="020B0903020102020204" pitchFamily="34" charset="0"/>
              </a:rPr>
              <a:t>Step 13: </a:t>
            </a:r>
            <a:r>
              <a:rPr lang="en-US" dirty="0">
                <a:solidFill>
                  <a:srgbClr val="012169"/>
                </a:solidFill>
                <a:latin typeface="Franklin Gothic Heavy" panose="020B0903020102020204" pitchFamily="34" charset="0"/>
              </a:rPr>
              <a:t>Add your product and the quantity to the cart</a:t>
            </a:r>
          </a:p>
          <a:p>
            <a:pPr algn="ctr"/>
            <a:r>
              <a:rPr lang="en-US" dirty="0">
                <a:solidFill>
                  <a:srgbClr val="00A3E0"/>
                </a:solidFill>
                <a:latin typeface="Franklin Gothic Heavy" panose="020B0903020102020204" pitchFamily="34" charset="0"/>
              </a:rPr>
              <a:t>Step 14: </a:t>
            </a:r>
            <a:r>
              <a:rPr lang="en-US" dirty="0">
                <a:solidFill>
                  <a:srgbClr val="012169"/>
                </a:solidFill>
                <a:latin typeface="Franklin Gothic Heavy" panose="020B0903020102020204" pitchFamily="34" charset="0"/>
              </a:rPr>
              <a:t>Select your product fulfillment option for each product you put in your cart (REQUIRED)</a:t>
            </a:r>
          </a:p>
          <a:p>
            <a:pPr marL="171450" indent="-171450" algn="ctr">
              <a:buFontTx/>
              <a:buChar char="-"/>
            </a:pPr>
            <a:r>
              <a:rPr lang="en-US" dirty="0">
                <a:solidFill>
                  <a:srgbClr val="012169"/>
                </a:solidFill>
                <a:latin typeface="Franklin Gothic Heavy" panose="020B0903020102020204" pitchFamily="34" charset="0"/>
              </a:rPr>
              <a:t>In store pick-up, delivery, etc. </a:t>
            </a:r>
          </a:p>
          <a:p>
            <a:pPr marL="171450" indent="-171450" algn="ctr">
              <a:buFontTx/>
              <a:buChar char="-"/>
            </a:pPr>
            <a:r>
              <a:rPr lang="en-US" dirty="0">
                <a:solidFill>
                  <a:srgbClr val="012169"/>
                </a:solidFill>
                <a:highlight>
                  <a:srgbClr val="FFFF00"/>
                </a:highlight>
                <a:latin typeface="Franklin Gothic Heavy" panose="020B0903020102020204" pitchFamily="34" charset="0"/>
              </a:rPr>
              <a:t>This must be done for each item that you select and put into your cart- see next slide for more on </a:t>
            </a:r>
            <a:r>
              <a:rPr lang="en-US" i="1" u="sng" dirty="0">
                <a:solidFill>
                  <a:srgbClr val="012169"/>
                </a:solidFill>
                <a:highlight>
                  <a:srgbClr val="FFFF00"/>
                </a:highlight>
                <a:latin typeface="Franklin Gothic Heavy" panose="020B0903020102020204" pitchFamily="34" charset="0"/>
              </a:rPr>
              <a:t>how to receive your product</a:t>
            </a:r>
          </a:p>
        </p:txBody>
      </p:sp>
      <p:sp>
        <p:nvSpPr>
          <p:cNvPr id="8" name="TextBox 7">
            <a:extLst>
              <a:ext uri="{FF2B5EF4-FFF2-40B4-BE49-F238E27FC236}">
                <a16:creationId xmlns:a16="http://schemas.microsoft.com/office/drawing/2014/main" id="{D485E205-D364-AB12-66C5-8623D9CEAD53}"/>
              </a:ext>
            </a:extLst>
          </p:cNvPr>
          <p:cNvSpPr txBox="1"/>
          <p:nvPr/>
        </p:nvSpPr>
        <p:spPr>
          <a:xfrm>
            <a:off x="1539643" y="5040159"/>
            <a:ext cx="2508353" cy="900246"/>
          </a:xfrm>
          <a:prstGeom prst="rect">
            <a:avLst/>
          </a:prstGeom>
          <a:noFill/>
        </p:spPr>
        <p:txBody>
          <a:bodyPr wrap="square" rtlCol="0">
            <a:spAutoFit/>
          </a:bodyPr>
          <a:lstStyle/>
          <a:p>
            <a:r>
              <a:rPr lang="en-US" sz="1050" dirty="0">
                <a:latin typeface="Franklin Gothic Heavy" panose="020B0903020102020204" pitchFamily="34" charset="0"/>
              </a:rPr>
              <a:t>Your contracted Price will list above the retail price</a:t>
            </a:r>
          </a:p>
          <a:p>
            <a:endParaRPr lang="en-US" sz="1050" dirty="0">
              <a:latin typeface="Franklin Gothic Heavy" panose="020B0903020102020204" pitchFamily="34" charset="0"/>
            </a:endParaRPr>
          </a:p>
          <a:p>
            <a:r>
              <a:rPr lang="en-US" sz="1050" dirty="0">
                <a:latin typeface="Franklin Gothic Heavy" panose="020B0903020102020204" pitchFamily="34" charset="0"/>
              </a:rPr>
              <a:t>Fulfillment options will display below “Add to Cart.” </a:t>
            </a:r>
          </a:p>
        </p:txBody>
      </p:sp>
      <p:cxnSp>
        <p:nvCxnSpPr>
          <p:cNvPr id="10" name="Straight Arrow Connector 9">
            <a:extLst>
              <a:ext uri="{FF2B5EF4-FFF2-40B4-BE49-F238E27FC236}">
                <a16:creationId xmlns:a16="http://schemas.microsoft.com/office/drawing/2014/main" id="{46C3607E-ED2D-9D39-4957-6E424DA92CE9}"/>
              </a:ext>
            </a:extLst>
          </p:cNvPr>
          <p:cNvCxnSpPr>
            <a:cxnSpLocks/>
          </p:cNvCxnSpPr>
          <p:nvPr/>
        </p:nvCxnSpPr>
        <p:spPr>
          <a:xfrm flipV="1">
            <a:off x="2467070" y="2390224"/>
            <a:ext cx="1272545" cy="276683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73847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F883ED00-B9B7-6049-8D23-A7624B70F9D8}"/>
              </a:ext>
            </a:extLst>
          </p:cNvPr>
          <p:cNvSpPr txBox="1">
            <a:spLocks/>
          </p:cNvSpPr>
          <p:nvPr/>
        </p:nvSpPr>
        <p:spPr>
          <a:xfrm>
            <a:off x="357187" y="178362"/>
            <a:ext cx="10544493"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3600" b="1" kern="0" dirty="0">
                <a:solidFill>
                  <a:srgbClr val="012169"/>
                </a:solidFill>
                <a:latin typeface="Franklin Gothic Heavy" panose="020B0603020102020204" pitchFamily="34" charset="0"/>
                <a:cs typeface="Times New Roman" panose="020F0502020204030204" pitchFamily="34" charset="0"/>
              </a:rPr>
              <a:t>SHOPPING CART VIEW AND RECEIVING OPTIONS</a:t>
            </a:r>
          </a:p>
        </p:txBody>
      </p:sp>
      <p:pic>
        <p:nvPicPr>
          <p:cNvPr id="5" name="Picture 4">
            <a:extLst>
              <a:ext uri="{FF2B5EF4-FFF2-40B4-BE49-F238E27FC236}">
                <a16:creationId xmlns:a16="http://schemas.microsoft.com/office/drawing/2014/main" id="{63F9E700-B4F6-EAF5-DD5A-F1CA5F78413A}"/>
              </a:ext>
            </a:extLst>
          </p:cNvPr>
          <p:cNvPicPr>
            <a:picLocks noChangeAspect="1"/>
          </p:cNvPicPr>
          <p:nvPr/>
        </p:nvPicPr>
        <p:blipFill>
          <a:blip r:embed="rId2"/>
          <a:stretch>
            <a:fillRect/>
          </a:stretch>
        </p:blipFill>
        <p:spPr>
          <a:xfrm>
            <a:off x="70339" y="822754"/>
            <a:ext cx="8159262" cy="5042765"/>
          </a:xfrm>
          <a:prstGeom prst="rect">
            <a:avLst/>
          </a:prstGeom>
        </p:spPr>
      </p:pic>
      <p:sp>
        <p:nvSpPr>
          <p:cNvPr id="9" name="Text Placeholder 6">
            <a:extLst>
              <a:ext uri="{FF2B5EF4-FFF2-40B4-BE49-F238E27FC236}">
                <a16:creationId xmlns:a16="http://schemas.microsoft.com/office/drawing/2014/main" id="{0DA43824-06CD-1FBE-5881-9F2EAE03804B}"/>
              </a:ext>
            </a:extLst>
          </p:cNvPr>
          <p:cNvSpPr txBox="1">
            <a:spLocks/>
          </p:cNvSpPr>
          <p:nvPr/>
        </p:nvSpPr>
        <p:spPr>
          <a:xfrm>
            <a:off x="7495489" y="631877"/>
            <a:ext cx="4339324" cy="370495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endParaRPr lang="en-US" sz="1600" kern="0" dirty="0">
              <a:solidFill>
                <a:srgbClr val="012169"/>
              </a:solidFill>
              <a:latin typeface="Franklin Gothic Heavy" panose="020B0603020102020204" pitchFamily="34" charset="0"/>
              <a:cs typeface="Times New Roman" panose="020F0502020204030204" pitchFamily="34" charset="0"/>
            </a:endParaRPr>
          </a:p>
          <a:p>
            <a:r>
              <a:rPr lang="en-US" sz="1600" kern="0" dirty="0">
                <a:solidFill>
                  <a:srgbClr val="012169"/>
                </a:solidFill>
                <a:latin typeface="Franklin Gothic Heavy" panose="020B0603020102020204" pitchFamily="34" charset="0"/>
                <a:cs typeface="Times New Roman" panose="020F0502020204030204" pitchFamily="34" charset="0"/>
              </a:rPr>
              <a:t>Quick Note: </a:t>
            </a:r>
          </a:p>
          <a:p>
            <a:r>
              <a:rPr lang="en-US" sz="1600" kern="0" dirty="0">
                <a:solidFill>
                  <a:srgbClr val="012169"/>
                </a:solidFill>
                <a:latin typeface="Franklin Gothic Heavy" panose="020B0603020102020204" pitchFamily="34" charset="0"/>
                <a:cs typeface="Times New Roman" panose="020F0502020204030204" pitchFamily="34" charset="0"/>
              </a:rPr>
              <a:t>You must select your fulfillment option for </a:t>
            </a:r>
            <a:r>
              <a:rPr lang="en-US" sz="1600" u="sng" kern="0" dirty="0">
                <a:solidFill>
                  <a:srgbClr val="012169"/>
                </a:solidFill>
                <a:latin typeface="Franklin Gothic Heavy" panose="020B0603020102020204" pitchFamily="34" charset="0"/>
                <a:cs typeface="Times New Roman" panose="020F0502020204030204" pitchFamily="34" charset="0"/>
              </a:rPr>
              <a:t>each item </a:t>
            </a:r>
            <a:r>
              <a:rPr lang="en-US" sz="1600" kern="0" dirty="0">
                <a:solidFill>
                  <a:srgbClr val="012169"/>
                </a:solidFill>
                <a:latin typeface="Franklin Gothic Heavy" panose="020B0603020102020204" pitchFamily="34" charset="0"/>
                <a:cs typeface="Times New Roman" panose="020F0502020204030204" pitchFamily="34" charset="0"/>
              </a:rPr>
              <a:t>that you place in your cart and there are 3 fulfillment options. When shopping online you are either shopping from a local store or you are shopping from distribution and you designate the source during your shopping experience. </a:t>
            </a:r>
          </a:p>
          <a:p>
            <a:endParaRPr lang="en-US" sz="1600" kern="0" dirty="0">
              <a:solidFill>
                <a:srgbClr val="00A3E0"/>
              </a:solidFill>
              <a:latin typeface="Franklin Gothic Heavy" panose="020B0603020102020204" pitchFamily="34" charset="0"/>
              <a:cs typeface="Times New Roman" panose="020F0502020204030204" pitchFamily="34" charset="0"/>
            </a:endParaRPr>
          </a:p>
          <a:p>
            <a:pPr marL="285750" indent="-285750">
              <a:buFontTx/>
              <a:buChar char="-"/>
            </a:pPr>
            <a:r>
              <a:rPr lang="en-US" sz="1600" kern="0" dirty="0">
                <a:solidFill>
                  <a:srgbClr val="012169"/>
                </a:solidFill>
                <a:latin typeface="Franklin Gothic Heavy" panose="020B0603020102020204" pitchFamily="34" charset="0"/>
                <a:cs typeface="Times New Roman" panose="020F0502020204030204" pitchFamily="34" charset="0"/>
              </a:rPr>
              <a:t>Option 1: </a:t>
            </a:r>
            <a:r>
              <a:rPr lang="en-US" sz="1600" kern="0" dirty="0">
                <a:solidFill>
                  <a:srgbClr val="00A3E0"/>
                </a:solidFill>
                <a:latin typeface="Franklin Gothic Heavy" panose="020B0603020102020204" pitchFamily="34" charset="0"/>
                <a:cs typeface="Times New Roman" panose="020F0502020204030204" pitchFamily="34" charset="0"/>
              </a:rPr>
              <a:t>Store pick-up is free (select the local store you want to shop at- you did this in Step 9) </a:t>
            </a:r>
          </a:p>
          <a:p>
            <a:pPr marL="285750" indent="-285750">
              <a:buFontTx/>
              <a:buChar char="-"/>
            </a:pPr>
            <a:r>
              <a:rPr lang="en-US" sz="1600" kern="0" dirty="0">
                <a:solidFill>
                  <a:srgbClr val="012169"/>
                </a:solidFill>
                <a:latin typeface="Franklin Gothic Heavy" panose="020B0603020102020204" pitchFamily="34" charset="0"/>
                <a:cs typeface="Times New Roman" panose="020F0502020204030204" pitchFamily="34" charset="0"/>
              </a:rPr>
              <a:t>Option 2: </a:t>
            </a:r>
            <a:r>
              <a:rPr lang="en-US" sz="1600" kern="0" dirty="0">
                <a:solidFill>
                  <a:srgbClr val="00A3E0"/>
                </a:solidFill>
                <a:latin typeface="Franklin Gothic Heavy" panose="020B0603020102020204" pitchFamily="34" charset="0"/>
                <a:cs typeface="Times New Roman" panose="020F0502020204030204" pitchFamily="34" charset="0"/>
              </a:rPr>
              <a:t>Ship to Jobsite: $5.99 (free on orders over $49.00) this ships direct from supplier or a Lowe’s DC to selected location</a:t>
            </a:r>
          </a:p>
          <a:p>
            <a:pPr marL="285750" indent="-285750">
              <a:buFontTx/>
              <a:buChar char="-"/>
            </a:pPr>
            <a:r>
              <a:rPr lang="en-US" sz="1600" kern="0" dirty="0">
                <a:solidFill>
                  <a:srgbClr val="012169"/>
                </a:solidFill>
                <a:latin typeface="Franklin Gothic Heavy" panose="020B0603020102020204" pitchFamily="34" charset="0"/>
                <a:cs typeface="Times New Roman" panose="020F0502020204030204" pitchFamily="34" charset="0"/>
              </a:rPr>
              <a:t>Option 3: </a:t>
            </a:r>
            <a:r>
              <a:rPr lang="en-US" sz="1600" kern="0" dirty="0">
                <a:solidFill>
                  <a:srgbClr val="00A3E0"/>
                </a:solidFill>
                <a:latin typeface="Franklin Gothic Heavy" panose="020B0603020102020204" pitchFamily="34" charset="0"/>
                <a:cs typeface="Times New Roman" panose="020F0502020204030204" pitchFamily="34" charset="0"/>
              </a:rPr>
              <a:t>Truck Delivery ($20 contracted price) – delivered from the store to your selected location </a:t>
            </a:r>
            <a:r>
              <a:rPr lang="en-US" sz="1600" i="1" kern="0" dirty="0">
                <a:solidFill>
                  <a:srgbClr val="00A3E0"/>
                </a:solidFill>
                <a:latin typeface="Franklin Gothic Heavy" panose="020B0603020102020204" pitchFamily="34" charset="0"/>
                <a:cs typeface="Times New Roman" panose="020F0502020204030204" pitchFamily="34" charset="0"/>
              </a:rPr>
              <a:t>** may be longer lead time as the store needs to receive items and coordinate delivery**</a:t>
            </a:r>
          </a:p>
        </p:txBody>
      </p:sp>
    </p:spTree>
    <p:extLst>
      <p:ext uri="{BB962C8B-B14F-4D97-AF65-F5344CB8AC3E}">
        <p14:creationId xmlns:p14="http://schemas.microsoft.com/office/powerpoint/2010/main" val="3482620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45AB2C-52A2-1C30-CE2F-B3E72F2696C2}"/>
              </a:ext>
            </a:extLst>
          </p:cNvPr>
          <p:cNvPicPr>
            <a:picLocks noChangeAspect="1"/>
          </p:cNvPicPr>
          <p:nvPr/>
        </p:nvPicPr>
        <p:blipFill>
          <a:blip r:embed="rId2"/>
          <a:stretch>
            <a:fillRect/>
          </a:stretch>
        </p:blipFill>
        <p:spPr>
          <a:xfrm>
            <a:off x="272988" y="155188"/>
            <a:ext cx="6515438" cy="3543412"/>
          </a:xfrm>
          <a:prstGeom prst="rect">
            <a:avLst/>
          </a:prstGeom>
        </p:spPr>
      </p:pic>
      <p:sp>
        <p:nvSpPr>
          <p:cNvPr id="3" name="TextBox 2">
            <a:extLst>
              <a:ext uri="{FF2B5EF4-FFF2-40B4-BE49-F238E27FC236}">
                <a16:creationId xmlns:a16="http://schemas.microsoft.com/office/drawing/2014/main" id="{7B2FD495-C1C2-53F1-6EA9-789EA429115D}"/>
              </a:ext>
            </a:extLst>
          </p:cNvPr>
          <p:cNvSpPr txBox="1"/>
          <p:nvPr/>
        </p:nvSpPr>
        <p:spPr>
          <a:xfrm>
            <a:off x="7217878" y="297273"/>
            <a:ext cx="4333386" cy="1754326"/>
          </a:xfrm>
          <a:prstGeom prst="rect">
            <a:avLst/>
          </a:prstGeom>
          <a:noFill/>
        </p:spPr>
        <p:txBody>
          <a:bodyPr wrap="square" rtlCol="0">
            <a:spAutoFit/>
          </a:bodyPr>
          <a:lstStyle/>
          <a:p>
            <a:pPr algn="ctr"/>
            <a:r>
              <a:rPr lang="en-US" dirty="0">
                <a:solidFill>
                  <a:srgbClr val="00A3E0"/>
                </a:solidFill>
                <a:latin typeface="Franklin Gothic Heavy" panose="020B0903020102020204" pitchFamily="34" charset="0"/>
              </a:rPr>
              <a:t>Step 15: </a:t>
            </a:r>
            <a:r>
              <a:rPr lang="en-US" dirty="0">
                <a:solidFill>
                  <a:srgbClr val="012169"/>
                </a:solidFill>
                <a:latin typeface="Franklin Gothic Heavy" panose="020B0903020102020204" pitchFamily="34" charset="0"/>
              </a:rPr>
              <a:t>Once you have added your product needs to your shopping cart, you selected your fulfillment options for EACH ITEM, and you are ready to finish your order, you will click on “Submit Requestion” in Green </a:t>
            </a:r>
            <a:endParaRPr lang="en-US" dirty="0">
              <a:solidFill>
                <a:srgbClr val="012169"/>
              </a:solidFill>
              <a:highlight>
                <a:srgbClr val="FFFF00"/>
              </a:highlight>
              <a:latin typeface="Franklin Gothic Heavy" panose="020B0903020102020204" pitchFamily="34" charset="0"/>
            </a:endParaRPr>
          </a:p>
        </p:txBody>
      </p:sp>
      <p:sp>
        <p:nvSpPr>
          <p:cNvPr id="4" name="Arrow: Left 3">
            <a:extLst>
              <a:ext uri="{FF2B5EF4-FFF2-40B4-BE49-F238E27FC236}">
                <a16:creationId xmlns:a16="http://schemas.microsoft.com/office/drawing/2014/main" id="{E2B0F23A-5260-25E9-D99D-33DFB2FC74D1}"/>
              </a:ext>
            </a:extLst>
          </p:cNvPr>
          <p:cNvSpPr/>
          <p:nvPr/>
        </p:nvSpPr>
        <p:spPr>
          <a:xfrm>
            <a:off x="5870267" y="2232992"/>
            <a:ext cx="4943506" cy="30480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7F81C54-67AF-E7C3-E57A-347AA45832ED}"/>
              </a:ext>
            </a:extLst>
          </p:cNvPr>
          <p:cNvPicPr>
            <a:picLocks noChangeAspect="1"/>
          </p:cNvPicPr>
          <p:nvPr/>
        </p:nvPicPr>
        <p:blipFill>
          <a:blip r:embed="rId3"/>
          <a:stretch>
            <a:fillRect/>
          </a:stretch>
        </p:blipFill>
        <p:spPr>
          <a:xfrm>
            <a:off x="4805291" y="3012898"/>
            <a:ext cx="6119752" cy="3566582"/>
          </a:xfrm>
          <a:prstGeom prst="rect">
            <a:avLst/>
          </a:prstGeom>
        </p:spPr>
      </p:pic>
      <p:sp>
        <p:nvSpPr>
          <p:cNvPr id="6" name="TextBox 5">
            <a:extLst>
              <a:ext uri="{FF2B5EF4-FFF2-40B4-BE49-F238E27FC236}">
                <a16:creationId xmlns:a16="http://schemas.microsoft.com/office/drawing/2014/main" id="{FAE2F08A-3F0A-8748-8AD5-DB8CAA80C836}"/>
              </a:ext>
            </a:extLst>
          </p:cNvPr>
          <p:cNvSpPr txBox="1"/>
          <p:nvPr/>
        </p:nvSpPr>
        <p:spPr>
          <a:xfrm>
            <a:off x="272988" y="4196024"/>
            <a:ext cx="3228147" cy="1477328"/>
          </a:xfrm>
          <a:prstGeom prst="rect">
            <a:avLst/>
          </a:prstGeom>
          <a:noFill/>
        </p:spPr>
        <p:txBody>
          <a:bodyPr wrap="square" rtlCol="0">
            <a:spAutoFit/>
          </a:bodyPr>
          <a:lstStyle/>
          <a:p>
            <a:pPr algn="ctr"/>
            <a:r>
              <a:rPr lang="en-US" dirty="0">
                <a:solidFill>
                  <a:srgbClr val="00A3E0"/>
                </a:solidFill>
                <a:latin typeface="Franklin Gothic Heavy" panose="020B0903020102020204" pitchFamily="34" charset="0"/>
              </a:rPr>
              <a:t>Step 16: </a:t>
            </a:r>
            <a:r>
              <a:rPr lang="en-US" dirty="0">
                <a:solidFill>
                  <a:srgbClr val="012169"/>
                </a:solidFill>
                <a:latin typeface="Franklin Gothic Heavy" panose="020B0903020102020204" pitchFamily="34" charset="0"/>
              </a:rPr>
              <a:t>Once you hit “submit requisition” it will take you to this page.  Go ahead and click on</a:t>
            </a:r>
          </a:p>
          <a:p>
            <a:pPr algn="ctr"/>
            <a:r>
              <a:rPr lang="en-US" dirty="0">
                <a:solidFill>
                  <a:srgbClr val="012169"/>
                </a:solidFill>
                <a:latin typeface="Franklin Gothic Heavy" panose="020B0903020102020204" pitchFamily="34" charset="0"/>
              </a:rPr>
              <a:t> “send anyway.” </a:t>
            </a:r>
            <a:endParaRPr lang="en-US" dirty="0">
              <a:solidFill>
                <a:srgbClr val="012169"/>
              </a:solidFill>
              <a:highlight>
                <a:srgbClr val="FFFF00"/>
              </a:highlight>
              <a:latin typeface="Franklin Gothic Heavy" panose="020B0903020102020204" pitchFamily="34" charset="0"/>
            </a:endParaRPr>
          </a:p>
        </p:txBody>
      </p:sp>
      <p:sp>
        <p:nvSpPr>
          <p:cNvPr id="7" name="Arrow: Right 6">
            <a:extLst>
              <a:ext uri="{FF2B5EF4-FFF2-40B4-BE49-F238E27FC236}">
                <a16:creationId xmlns:a16="http://schemas.microsoft.com/office/drawing/2014/main" id="{84A6E8E0-4534-A644-9CA9-14B89553575A}"/>
              </a:ext>
            </a:extLst>
          </p:cNvPr>
          <p:cNvSpPr/>
          <p:nvPr/>
        </p:nvSpPr>
        <p:spPr>
          <a:xfrm>
            <a:off x="3501135" y="4562060"/>
            <a:ext cx="3396622" cy="22860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95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09917C-F1EF-CCFA-0835-41E7723BBE50}"/>
              </a:ext>
            </a:extLst>
          </p:cNvPr>
          <p:cNvPicPr>
            <a:picLocks noChangeAspect="1"/>
          </p:cNvPicPr>
          <p:nvPr/>
        </p:nvPicPr>
        <p:blipFill>
          <a:blip r:embed="rId2"/>
          <a:stretch>
            <a:fillRect/>
          </a:stretch>
        </p:blipFill>
        <p:spPr>
          <a:xfrm>
            <a:off x="775253" y="98164"/>
            <a:ext cx="10482470" cy="5679617"/>
          </a:xfrm>
          <a:prstGeom prst="rect">
            <a:avLst/>
          </a:prstGeom>
        </p:spPr>
      </p:pic>
      <p:sp>
        <p:nvSpPr>
          <p:cNvPr id="3" name="TextBox 2">
            <a:extLst>
              <a:ext uri="{FF2B5EF4-FFF2-40B4-BE49-F238E27FC236}">
                <a16:creationId xmlns:a16="http://schemas.microsoft.com/office/drawing/2014/main" id="{57261333-73CE-8CBE-56AC-0E45382F3890}"/>
              </a:ext>
            </a:extLst>
          </p:cNvPr>
          <p:cNvSpPr txBox="1"/>
          <p:nvPr/>
        </p:nvSpPr>
        <p:spPr>
          <a:xfrm>
            <a:off x="1848676" y="2908092"/>
            <a:ext cx="7732645" cy="1200329"/>
          </a:xfrm>
          <a:prstGeom prst="rect">
            <a:avLst/>
          </a:prstGeom>
          <a:noFill/>
        </p:spPr>
        <p:txBody>
          <a:bodyPr wrap="square" rtlCol="0">
            <a:spAutoFit/>
          </a:bodyPr>
          <a:lstStyle/>
          <a:p>
            <a:r>
              <a:rPr lang="en-US" sz="2400" dirty="0">
                <a:latin typeface="Franklin Gothic Heavy" panose="020B0903020102020204" pitchFamily="34" charset="0"/>
              </a:rPr>
              <a:t>If this screen pops up once you have submitted the requisition, please hit the X button to move out of this window. </a:t>
            </a:r>
          </a:p>
        </p:txBody>
      </p:sp>
      <p:sp>
        <p:nvSpPr>
          <p:cNvPr id="4" name="Arrow: Right 3">
            <a:extLst>
              <a:ext uri="{FF2B5EF4-FFF2-40B4-BE49-F238E27FC236}">
                <a16:creationId xmlns:a16="http://schemas.microsoft.com/office/drawing/2014/main" id="{589EC918-0444-82E7-043B-F57EAA647291}"/>
              </a:ext>
            </a:extLst>
          </p:cNvPr>
          <p:cNvSpPr/>
          <p:nvPr/>
        </p:nvSpPr>
        <p:spPr>
          <a:xfrm rot="20303933">
            <a:off x="5823008" y="1243496"/>
            <a:ext cx="5121135" cy="3578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428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EC8BAC-284D-F24E-C633-11F304CA88AB}"/>
              </a:ext>
            </a:extLst>
          </p:cNvPr>
          <p:cNvPicPr>
            <a:picLocks noChangeAspect="1"/>
          </p:cNvPicPr>
          <p:nvPr/>
        </p:nvPicPr>
        <p:blipFill>
          <a:blip r:embed="rId2"/>
          <a:stretch>
            <a:fillRect/>
          </a:stretch>
        </p:blipFill>
        <p:spPr>
          <a:xfrm>
            <a:off x="443308" y="450466"/>
            <a:ext cx="8791410" cy="4840770"/>
          </a:xfrm>
          <a:prstGeom prst="rect">
            <a:avLst/>
          </a:prstGeom>
        </p:spPr>
      </p:pic>
      <p:sp>
        <p:nvSpPr>
          <p:cNvPr id="3" name="TextBox 2">
            <a:extLst>
              <a:ext uri="{FF2B5EF4-FFF2-40B4-BE49-F238E27FC236}">
                <a16:creationId xmlns:a16="http://schemas.microsoft.com/office/drawing/2014/main" id="{51DCD081-7E80-9095-1145-386816D3DD25}"/>
              </a:ext>
            </a:extLst>
          </p:cNvPr>
          <p:cNvSpPr txBox="1"/>
          <p:nvPr/>
        </p:nvSpPr>
        <p:spPr>
          <a:xfrm>
            <a:off x="9420504" y="142778"/>
            <a:ext cx="2524541" cy="5570756"/>
          </a:xfrm>
          <a:prstGeom prst="rect">
            <a:avLst/>
          </a:prstGeom>
          <a:noFill/>
        </p:spPr>
        <p:txBody>
          <a:bodyPr wrap="square" rtlCol="0">
            <a:spAutoFit/>
          </a:bodyPr>
          <a:lstStyle/>
          <a:p>
            <a:r>
              <a:rPr lang="en-US" sz="1600" dirty="0">
                <a:solidFill>
                  <a:srgbClr val="012169"/>
                </a:solidFill>
                <a:latin typeface="Franklin Gothic Heavy" panose="020B0903020102020204" pitchFamily="34" charset="0"/>
              </a:rPr>
              <a:t>Now that you have submitted your requisition, the Universal Requisition is created</a:t>
            </a:r>
          </a:p>
          <a:p>
            <a:endParaRPr lang="en-US" dirty="0">
              <a:solidFill>
                <a:srgbClr val="012169"/>
              </a:solidFill>
              <a:latin typeface="Franklin Gothic Heavy" panose="020B0903020102020204" pitchFamily="34" charset="0"/>
            </a:endParaRPr>
          </a:p>
          <a:p>
            <a:r>
              <a:rPr lang="en-US" sz="1600" dirty="0">
                <a:solidFill>
                  <a:srgbClr val="012169"/>
                </a:solidFill>
                <a:latin typeface="Franklin Gothic Heavy" panose="020B0903020102020204" pitchFamily="34" charset="0"/>
              </a:rPr>
              <a:t>The Universal Requisition must be finalized to create your delivery order.</a:t>
            </a:r>
          </a:p>
          <a:p>
            <a:endParaRPr lang="en-US" dirty="0">
              <a:solidFill>
                <a:srgbClr val="012169"/>
              </a:solidFill>
              <a:latin typeface="Franklin Gothic Heavy" panose="020B0903020102020204" pitchFamily="34" charset="0"/>
            </a:endParaRPr>
          </a:p>
          <a:p>
            <a:r>
              <a:rPr lang="en-US" sz="1600" dirty="0">
                <a:solidFill>
                  <a:srgbClr val="012169"/>
                </a:solidFill>
                <a:latin typeface="Franklin Gothic Heavy" panose="020B0903020102020204" pitchFamily="34" charset="0"/>
              </a:rPr>
              <a:t>Your delivery order is what is submitted to vendor </a:t>
            </a:r>
            <a:r>
              <a:rPr lang="en-US" sz="1600" u="sng" dirty="0">
                <a:solidFill>
                  <a:srgbClr val="012169"/>
                </a:solidFill>
                <a:latin typeface="Franklin Gothic Heavy" panose="020B0903020102020204" pitchFamily="34" charset="0"/>
              </a:rPr>
              <a:t>when finalized </a:t>
            </a:r>
            <a:r>
              <a:rPr lang="en-US" sz="1600" dirty="0">
                <a:solidFill>
                  <a:srgbClr val="012169"/>
                </a:solidFill>
                <a:latin typeface="Franklin Gothic Heavy" panose="020B0903020102020204" pitchFamily="34" charset="0"/>
              </a:rPr>
              <a:t>(DO3/DO4)</a:t>
            </a:r>
          </a:p>
          <a:p>
            <a:endParaRPr lang="en-US" sz="1600" dirty="0">
              <a:latin typeface="Franklin Gothic Heavy" panose="020B0903020102020204" pitchFamily="34" charset="0"/>
            </a:endParaRPr>
          </a:p>
          <a:p>
            <a:r>
              <a:rPr lang="en-US" sz="1600" dirty="0">
                <a:latin typeface="Franklin Gothic Heavy" panose="020B0903020102020204" pitchFamily="34" charset="0"/>
              </a:rPr>
              <a:t>Step 17: Select the edit button at the bottom left of your screen. This is the universal requestor; please see next step on slide 17</a:t>
            </a:r>
          </a:p>
        </p:txBody>
      </p:sp>
      <p:sp>
        <p:nvSpPr>
          <p:cNvPr id="5" name="Arrow: Up 4">
            <a:extLst>
              <a:ext uri="{FF2B5EF4-FFF2-40B4-BE49-F238E27FC236}">
                <a16:creationId xmlns:a16="http://schemas.microsoft.com/office/drawing/2014/main" id="{12A6235F-B34B-6DF4-A8CC-3283A7BEEF1E}"/>
              </a:ext>
            </a:extLst>
          </p:cNvPr>
          <p:cNvSpPr/>
          <p:nvPr/>
        </p:nvSpPr>
        <p:spPr>
          <a:xfrm>
            <a:off x="695740" y="5058724"/>
            <a:ext cx="248478" cy="840914"/>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E92F0336-056B-90C5-3EC3-9611BE0D27E5}"/>
              </a:ext>
            </a:extLst>
          </p:cNvPr>
          <p:cNvSpPr/>
          <p:nvPr/>
        </p:nvSpPr>
        <p:spPr>
          <a:xfrm>
            <a:off x="881526" y="5697414"/>
            <a:ext cx="8415885" cy="25497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577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2">
            <a:extLst>
              <a:ext uri="{FF2B5EF4-FFF2-40B4-BE49-F238E27FC236}">
                <a16:creationId xmlns:a16="http://schemas.microsoft.com/office/drawing/2014/main" id="{CB3DC876-3F0D-724E-80DC-6CFA602A5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499" y="206375"/>
            <a:ext cx="11798601" cy="5872692"/>
          </a:xfrm>
          <a:prstGeom prst="rect">
            <a:avLst/>
          </a:prstGeom>
        </p:spPr>
      </p:pic>
      <p:sp>
        <p:nvSpPr>
          <p:cNvPr id="3" name="Rectangle 2">
            <a:extLst>
              <a:ext uri="{FF2B5EF4-FFF2-40B4-BE49-F238E27FC236}">
                <a16:creationId xmlns:a16="http://schemas.microsoft.com/office/drawing/2014/main" id="{4ADDEAB8-7B2E-FC49-88C2-5C01CD66EC33}"/>
              </a:ext>
            </a:extLst>
          </p:cNvPr>
          <p:cNvSpPr/>
          <p:nvPr/>
        </p:nvSpPr>
        <p:spPr>
          <a:xfrm>
            <a:off x="190499" y="183607"/>
            <a:ext cx="11786200" cy="5872692"/>
          </a:xfrm>
          <a:prstGeom prst="rect">
            <a:avLst/>
          </a:prstGeom>
          <a:solidFill>
            <a:srgbClr val="01216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 Placeholder 2">
            <a:extLst>
              <a:ext uri="{FF2B5EF4-FFF2-40B4-BE49-F238E27FC236}">
                <a16:creationId xmlns:a16="http://schemas.microsoft.com/office/drawing/2014/main" id="{E0F9CEFB-845A-36CC-165D-4B61B3C59CBB}"/>
              </a:ext>
            </a:extLst>
          </p:cNvPr>
          <p:cNvSpPr txBox="1">
            <a:spLocks/>
          </p:cNvSpPr>
          <p:nvPr/>
        </p:nvSpPr>
        <p:spPr>
          <a:xfrm>
            <a:off x="690915" y="718612"/>
            <a:ext cx="8936661" cy="854730"/>
          </a:xfrm>
          <a:prstGeom prst="rect">
            <a:avLst/>
          </a:prstGeom>
        </p:spPr>
        <p:txBody>
          <a:bodyPr/>
          <a:lstStyle>
            <a:lvl1pPr marL="0" eaLnBrk="1" hangingPunct="1">
              <a:lnSpc>
                <a:spcPts val="6600"/>
              </a:lnSpc>
              <a:defRPr sz="6600" b="1" i="0" spc="0" baseline="0">
                <a:solidFill>
                  <a:srgbClr val="012169"/>
                </a:solidFill>
                <a:latin typeface="Franklin Gothic Heavy" panose="020B0603020102020204" pitchFamily="34" charset="0"/>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4800" kern="0" dirty="0">
                <a:solidFill>
                  <a:schemeClr val="bg1"/>
                </a:solidFill>
              </a:rPr>
              <a:t>PRESENTATION  DETAIL </a:t>
            </a:r>
          </a:p>
        </p:txBody>
      </p:sp>
      <p:grpSp>
        <p:nvGrpSpPr>
          <p:cNvPr id="4" name="Group 3">
            <a:extLst>
              <a:ext uri="{FF2B5EF4-FFF2-40B4-BE49-F238E27FC236}">
                <a16:creationId xmlns:a16="http://schemas.microsoft.com/office/drawing/2014/main" id="{DCBBA987-EF91-EDFF-AEC9-D7574FA77CD7}"/>
              </a:ext>
            </a:extLst>
          </p:cNvPr>
          <p:cNvGrpSpPr>
            <a:grpSpLocks noChangeAspect="1"/>
          </p:cNvGrpSpPr>
          <p:nvPr/>
        </p:nvGrpSpPr>
        <p:grpSpPr>
          <a:xfrm>
            <a:off x="895260" y="2067588"/>
            <a:ext cx="418793" cy="414103"/>
            <a:chOff x="13710183" y="6274130"/>
            <a:chExt cx="881343" cy="871474"/>
          </a:xfrm>
        </p:grpSpPr>
        <p:pic>
          <p:nvPicPr>
            <p:cNvPr id="6" name="Image" descr="Image">
              <a:extLst>
                <a:ext uri="{FF2B5EF4-FFF2-40B4-BE49-F238E27FC236}">
                  <a16:creationId xmlns:a16="http://schemas.microsoft.com/office/drawing/2014/main" id="{BB9778E4-DECD-2F54-8CA8-1D9506EF92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0183" y="6274130"/>
              <a:ext cx="871474" cy="871474"/>
            </a:xfrm>
            <a:prstGeom prst="rect">
              <a:avLst/>
            </a:prstGeom>
            <a:ln w="12700">
              <a:miter lim="400000"/>
            </a:ln>
          </p:spPr>
        </p:pic>
        <p:pic>
          <p:nvPicPr>
            <p:cNvPr id="7" name="Image" descr="Image">
              <a:extLst>
                <a:ext uri="{FF2B5EF4-FFF2-40B4-BE49-F238E27FC236}">
                  <a16:creationId xmlns:a16="http://schemas.microsoft.com/office/drawing/2014/main" id="{9D29A66C-E2FA-20A8-0F22-6B94A192A8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93728" y="6308910"/>
              <a:ext cx="697798" cy="548642"/>
            </a:xfrm>
            <a:prstGeom prst="rect">
              <a:avLst/>
            </a:prstGeom>
            <a:ln w="12700">
              <a:miter lim="400000"/>
            </a:ln>
          </p:spPr>
        </p:pic>
      </p:grpSp>
      <p:grpSp>
        <p:nvGrpSpPr>
          <p:cNvPr id="9" name="Group 8">
            <a:extLst>
              <a:ext uri="{FF2B5EF4-FFF2-40B4-BE49-F238E27FC236}">
                <a16:creationId xmlns:a16="http://schemas.microsoft.com/office/drawing/2014/main" id="{30105FB4-59E0-D36F-424C-9F3642923E59}"/>
              </a:ext>
            </a:extLst>
          </p:cNvPr>
          <p:cNvGrpSpPr>
            <a:grpSpLocks noChangeAspect="1"/>
          </p:cNvGrpSpPr>
          <p:nvPr/>
        </p:nvGrpSpPr>
        <p:grpSpPr>
          <a:xfrm>
            <a:off x="890569" y="2845211"/>
            <a:ext cx="418794" cy="414104"/>
            <a:chOff x="13710183" y="6274130"/>
            <a:chExt cx="881343" cy="871474"/>
          </a:xfrm>
        </p:grpSpPr>
        <p:pic>
          <p:nvPicPr>
            <p:cNvPr id="10" name="Image" descr="Image">
              <a:extLst>
                <a:ext uri="{FF2B5EF4-FFF2-40B4-BE49-F238E27FC236}">
                  <a16:creationId xmlns:a16="http://schemas.microsoft.com/office/drawing/2014/main" id="{40747C80-380D-35C2-DE96-DB37CEFAB8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0183" y="6274130"/>
              <a:ext cx="871474" cy="871474"/>
            </a:xfrm>
            <a:prstGeom prst="rect">
              <a:avLst/>
            </a:prstGeom>
            <a:ln w="12700">
              <a:miter lim="400000"/>
            </a:ln>
          </p:spPr>
        </p:pic>
        <p:pic>
          <p:nvPicPr>
            <p:cNvPr id="11" name="Image" descr="Image">
              <a:extLst>
                <a:ext uri="{FF2B5EF4-FFF2-40B4-BE49-F238E27FC236}">
                  <a16:creationId xmlns:a16="http://schemas.microsoft.com/office/drawing/2014/main" id="{658E3D8F-DBF8-1B30-91D6-815B84B05B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93728" y="6308910"/>
              <a:ext cx="697798" cy="548642"/>
            </a:xfrm>
            <a:prstGeom prst="rect">
              <a:avLst/>
            </a:prstGeom>
            <a:ln w="12700">
              <a:miter lim="400000"/>
            </a:ln>
          </p:spPr>
        </p:pic>
      </p:grpSp>
      <p:grpSp>
        <p:nvGrpSpPr>
          <p:cNvPr id="12" name="Group 11">
            <a:extLst>
              <a:ext uri="{FF2B5EF4-FFF2-40B4-BE49-F238E27FC236}">
                <a16:creationId xmlns:a16="http://schemas.microsoft.com/office/drawing/2014/main" id="{AC35F74D-92D6-4262-7367-44941233A5FA}"/>
              </a:ext>
            </a:extLst>
          </p:cNvPr>
          <p:cNvGrpSpPr>
            <a:grpSpLocks noChangeAspect="1"/>
          </p:cNvGrpSpPr>
          <p:nvPr/>
        </p:nvGrpSpPr>
        <p:grpSpPr>
          <a:xfrm>
            <a:off x="885879" y="3566662"/>
            <a:ext cx="418794" cy="414104"/>
            <a:chOff x="13710183" y="6274130"/>
            <a:chExt cx="881343" cy="871474"/>
          </a:xfrm>
        </p:grpSpPr>
        <p:pic>
          <p:nvPicPr>
            <p:cNvPr id="13" name="Image" descr="Image">
              <a:extLst>
                <a:ext uri="{FF2B5EF4-FFF2-40B4-BE49-F238E27FC236}">
                  <a16:creationId xmlns:a16="http://schemas.microsoft.com/office/drawing/2014/main" id="{4A026258-E0E9-4C15-6348-3BED4CFFB5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0183" y="6274130"/>
              <a:ext cx="871474" cy="871474"/>
            </a:xfrm>
            <a:prstGeom prst="rect">
              <a:avLst/>
            </a:prstGeom>
            <a:ln w="12700">
              <a:miter lim="400000"/>
            </a:ln>
          </p:spPr>
        </p:pic>
        <p:pic>
          <p:nvPicPr>
            <p:cNvPr id="14" name="Image" descr="Image">
              <a:extLst>
                <a:ext uri="{FF2B5EF4-FFF2-40B4-BE49-F238E27FC236}">
                  <a16:creationId xmlns:a16="http://schemas.microsoft.com/office/drawing/2014/main" id="{2B0D45EA-F63F-9E92-E31C-CA136521D8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93728" y="6308910"/>
              <a:ext cx="697798" cy="548642"/>
            </a:xfrm>
            <a:prstGeom prst="rect">
              <a:avLst/>
            </a:prstGeom>
            <a:ln w="12700">
              <a:miter lim="400000"/>
            </a:ln>
          </p:spPr>
        </p:pic>
      </p:grpSp>
      <p:sp>
        <p:nvSpPr>
          <p:cNvPr id="17" name="Text Placeholder 2">
            <a:extLst>
              <a:ext uri="{FF2B5EF4-FFF2-40B4-BE49-F238E27FC236}">
                <a16:creationId xmlns:a16="http://schemas.microsoft.com/office/drawing/2014/main" id="{8F03A3CA-5698-2840-40A2-D63E234F238A}"/>
              </a:ext>
            </a:extLst>
          </p:cNvPr>
          <p:cNvSpPr txBox="1">
            <a:spLocks/>
          </p:cNvSpPr>
          <p:nvPr/>
        </p:nvSpPr>
        <p:spPr>
          <a:xfrm>
            <a:off x="1532554" y="1794154"/>
            <a:ext cx="7286130" cy="4880239"/>
          </a:xfrm>
          <a:prstGeom prst="rect">
            <a:avLst/>
          </a:prstGeom>
        </p:spPr>
        <p:txBody>
          <a:bodyPr/>
          <a:lstStyle>
            <a:lvl1pPr marL="0" eaLnBrk="1" hangingPunct="1">
              <a:lnSpc>
                <a:spcPts val="1800"/>
              </a:lnSpc>
              <a:defRPr lang="en-US" sz="1800" b="1" i="0" spc="-70" baseline="0" dirty="0" smtClean="0">
                <a:solidFill>
                  <a:srgbClr val="012169"/>
                </a:solidFill>
                <a:latin typeface="Arial Black Regular"/>
                <a:ea typeface="+mn-ea"/>
                <a:cs typeface="+mn-cs"/>
              </a:defRPr>
            </a:lvl1pPr>
            <a:lvl2pPr marL="0" indent="0" eaLnBrk="1" hangingPunct="1">
              <a:spcBef>
                <a:spcPts val="600"/>
              </a:spcBef>
              <a:tabLst/>
              <a:defRPr lang="en-US" sz="1400" b="0" i="0" spc="-30" baseline="0" dirty="0" smtClean="0">
                <a:solidFill>
                  <a:srgbClr val="00A3E0"/>
                </a:solidFill>
                <a:latin typeface="Futura Std Book" panose="020B0502020204020303" pitchFamily="34" charset="0"/>
                <a:ea typeface="+mn-ea"/>
                <a:cs typeface="+mn-cs"/>
              </a:defRPr>
            </a:lvl2pPr>
            <a:lvl3pPr marL="9525" indent="0" eaLnBrk="1" hangingPunct="1">
              <a:spcBef>
                <a:spcPts val="600"/>
              </a:spcBef>
              <a:tabLst/>
              <a:defRPr lang="en-US" sz="1200" b="0" i="0" dirty="0" smtClean="0">
                <a:solidFill>
                  <a:schemeClr val="tx1"/>
                </a:solidFill>
                <a:latin typeface="Futura Std Book" panose="020B0502020204020303" pitchFamily="34" charset="0"/>
                <a:ea typeface="+mn-ea"/>
                <a:cs typeface="+mn-cs"/>
              </a:defRPr>
            </a:lvl3pPr>
            <a:lvl4pPr marL="350838" indent="-176213" eaLnBrk="1" hangingPunct="1">
              <a:spcBef>
                <a:spcPts val="300"/>
              </a:spcBef>
              <a:buSzPct val="104000"/>
              <a:buFontTx/>
              <a:buBlip>
                <a:blip r:embed="rId5"/>
              </a:buBlip>
              <a:tabLst/>
              <a:defRPr lang="en-US" sz="1200" b="0" i="0" dirty="0" smtClean="0">
                <a:solidFill>
                  <a:schemeClr val="tx1"/>
                </a:solidFill>
                <a:latin typeface="Futura Std Book" panose="020B0502020204020303" pitchFamily="34" charset="0"/>
                <a:ea typeface="+mn-ea"/>
                <a:cs typeface="+mn-cs"/>
              </a:defRPr>
            </a:lvl4pPr>
            <a:lvl5pPr marL="515938" indent="-165100" eaLnBrk="1" hangingPunct="1">
              <a:spcBef>
                <a:spcPts val="300"/>
              </a:spcBef>
              <a:buSzPct val="97000"/>
              <a:buFontTx/>
              <a:buBlip>
                <a:blip r:embed="rId5"/>
              </a:buBlip>
              <a:tabLst/>
              <a:defRPr lang="en-US" sz="1100" b="0" i="0" dirty="0">
                <a:solidFill>
                  <a:schemeClr val="tx1"/>
                </a:solidFill>
                <a:latin typeface="Futura Std Book" panose="020B0502020204020303" pitchFamily="34" charset="0"/>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pPr lvl="1">
              <a:lnSpc>
                <a:spcPct val="200000"/>
              </a:lnSpc>
            </a:pPr>
            <a:r>
              <a:rPr lang="en-US" sz="2400" b="1" kern="0" spc="0" dirty="0">
                <a:solidFill>
                  <a:schemeClr val="bg1"/>
                </a:solidFill>
                <a:latin typeface="Futura Std Book" panose="020B0502020204020303"/>
                <a:cs typeface="Futura Medium" panose="020B0602020204020303" pitchFamily="34" charset="-79"/>
              </a:rPr>
              <a:t>Layers of Support at Lowes</a:t>
            </a:r>
          </a:p>
          <a:p>
            <a:pPr>
              <a:lnSpc>
                <a:spcPct val="200000"/>
              </a:lnSpc>
            </a:pPr>
            <a:r>
              <a:rPr lang="en-US" sz="2400" kern="0" spc="0" dirty="0">
                <a:solidFill>
                  <a:schemeClr val="bg1"/>
                </a:solidFill>
                <a:latin typeface="Futura Std Book" panose="020B0502020204020303"/>
                <a:cs typeface="Futura Medium" panose="020B0602020204020303" pitchFamily="34" charset="-79"/>
              </a:rPr>
              <a:t>How to Order a Key Fob</a:t>
            </a:r>
          </a:p>
          <a:p>
            <a:pPr>
              <a:lnSpc>
                <a:spcPct val="200000"/>
              </a:lnSpc>
            </a:pPr>
            <a:r>
              <a:rPr lang="en-US" sz="2400" kern="0" spc="0" dirty="0">
                <a:solidFill>
                  <a:schemeClr val="bg1"/>
                </a:solidFill>
                <a:latin typeface="Futura Std Book" panose="020B0502020204020303"/>
                <a:cs typeface="Futura Medium" panose="020B0602020204020303" pitchFamily="34" charset="-79"/>
              </a:rPr>
              <a:t>Shopping through your Epro system</a:t>
            </a:r>
          </a:p>
        </p:txBody>
      </p:sp>
    </p:spTree>
    <p:extLst>
      <p:ext uri="{BB962C8B-B14F-4D97-AF65-F5344CB8AC3E}">
        <p14:creationId xmlns:p14="http://schemas.microsoft.com/office/powerpoint/2010/main" val="1483700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933FAE-CCB3-42C1-8AD6-BC82EA8BCD8B}"/>
              </a:ext>
            </a:extLst>
          </p:cNvPr>
          <p:cNvPicPr>
            <a:picLocks noChangeAspect="1"/>
          </p:cNvPicPr>
          <p:nvPr/>
        </p:nvPicPr>
        <p:blipFill>
          <a:blip r:embed="rId2"/>
          <a:stretch>
            <a:fillRect/>
          </a:stretch>
        </p:blipFill>
        <p:spPr>
          <a:xfrm>
            <a:off x="215440" y="854763"/>
            <a:ext cx="8952640" cy="4837625"/>
          </a:xfrm>
          <a:prstGeom prst="rect">
            <a:avLst/>
          </a:prstGeom>
        </p:spPr>
      </p:pic>
      <p:sp>
        <p:nvSpPr>
          <p:cNvPr id="3" name="TextBox 2">
            <a:extLst>
              <a:ext uri="{FF2B5EF4-FFF2-40B4-BE49-F238E27FC236}">
                <a16:creationId xmlns:a16="http://schemas.microsoft.com/office/drawing/2014/main" id="{891921B8-FEA5-FC45-84C8-65103A798F9D}"/>
              </a:ext>
            </a:extLst>
          </p:cNvPr>
          <p:cNvSpPr txBox="1"/>
          <p:nvPr/>
        </p:nvSpPr>
        <p:spPr>
          <a:xfrm>
            <a:off x="9452019" y="1011419"/>
            <a:ext cx="2524541" cy="3416320"/>
          </a:xfrm>
          <a:prstGeom prst="rect">
            <a:avLst/>
          </a:prstGeom>
          <a:noFill/>
        </p:spPr>
        <p:txBody>
          <a:bodyPr wrap="square" rtlCol="0">
            <a:spAutoFit/>
          </a:bodyPr>
          <a:lstStyle/>
          <a:p>
            <a:r>
              <a:rPr lang="en-US" dirty="0">
                <a:latin typeface="Franklin Gothic Heavy" panose="020B0903020102020204" pitchFamily="34" charset="0"/>
              </a:rPr>
              <a:t>After Edit, complete all required fields</a:t>
            </a:r>
          </a:p>
          <a:p>
            <a:endParaRPr lang="en-US" dirty="0">
              <a:latin typeface="Franklin Gothic Heavy" panose="020B0903020102020204" pitchFamily="34" charset="0"/>
            </a:endParaRPr>
          </a:p>
          <a:p>
            <a:endParaRPr lang="en-US" dirty="0">
              <a:latin typeface="Franklin Gothic Heavy" panose="020B0903020102020204" pitchFamily="34" charset="0"/>
            </a:endParaRPr>
          </a:p>
          <a:p>
            <a:r>
              <a:rPr lang="en-US" dirty="0">
                <a:latin typeface="Franklin Gothic Heavy" panose="020B0903020102020204" pitchFamily="34" charset="0"/>
              </a:rPr>
              <a:t>Step 17: If you wish to pay by your Kentucky Pcard you would enter in your card information where the yellow arrow button is pointing</a:t>
            </a:r>
          </a:p>
        </p:txBody>
      </p:sp>
      <p:sp>
        <p:nvSpPr>
          <p:cNvPr id="4" name="Arrow: Up 3">
            <a:extLst>
              <a:ext uri="{FF2B5EF4-FFF2-40B4-BE49-F238E27FC236}">
                <a16:creationId xmlns:a16="http://schemas.microsoft.com/office/drawing/2014/main" id="{64ED1195-B559-B54E-F87E-26F98BF008DB}"/>
              </a:ext>
            </a:extLst>
          </p:cNvPr>
          <p:cNvSpPr/>
          <p:nvPr/>
        </p:nvSpPr>
        <p:spPr>
          <a:xfrm rot="18096072">
            <a:off x="8233851" y="2263978"/>
            <a:ext cx="285750" cy="2478131"/>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4189CA5E-4920-8F37-C349-CC0D021E28B6}"/>
              </a:ext>
            </a:extLst>
          </p:cNvPr>
          <p:cNvSpPr txBox="1">
            <a:spLocks/>
          </p:cNvSpPr>
          <p:nvPr/>
        </p:nvSpPr>
        <p:spPr>
          <a:xfrm>
            <a:off x="357187" y="178362"/>
            <a:ext cx="11500196"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3600" b="1" kern="0" dirty="0">
                <a:solidFill>
                  <a:srgbClr val="012169"/>
                </a:solidFill>
                <a:latin typeface="Franklin Gothic Heavy" panose="020B0603020102020204" pitchFamily="34" charset="0"/>
                <a:cs typeface="Times New Roman" panose="020F0502020204030204" pitchFamily="34" charset="0"/>
              </a:rPr>
              <a:t>Checking out as a State of Kentucky P-Card User</a:t>
            </a:r>
          </a:p>
        </p:txBody>
      </p:sp>
    </p:spTree>
    <p:extLst>
      <p:ext uri="{BB962C8B-B14F-4D97-AF65-F5344CB8AC3E}">
        <p14:creationId xmlns:p14="http://schemas.microsoft.com/office/powerpoint/2010/main" val="3491589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6B177-5FB5-DB59-5648-984808C00692}"/>
              </a:ext>
            </a:extLst>
          </p:cNvPr>
          <p:cNvPicPr>
            <a:picLocks noChangeAspect="1"/>
          </p:cNvPicPr>
          <p:nvPr/>
        </p:nvPicPr>
        <p:blipFill>
          <a:blip r:embed="rId2"/>
          <a:stretch>
            <a:fillRect/>
          </a:stretch>
        </p:blipFill>
        <p:spPr>
          <a:xfrm>
            <a:off x="315721" y="516421"/>
            <a:ext cx="9166757" cy="5135185"/>
          </a:xfrm>
          <a:prstGeom prst="rect">
            <a:avLst/>
          </a:prstGeom>
        </p:spPr>
      </p:pic>
      <p:sp>
        <p:nvSpPr>
          <p:cNvPr id="3" name="TextBox 2">
            <a:extLst>
              <a:ext uri="{FF2B5EF4-FFF2-40B4-BE49-F238E27FC236}">
                <a16:creationId xmlns:a16="http://schemas.microsoft.com/office/drawing/2014/main" id="{F3982CD8-1169-A188-33F0-ABD80EBFD736}"/>
              </a:ext>
            </a:extLst>
          </p:cNvPr>
          <p:cNvSpPr txBox="1"/>
          <p:nvPr/>
        </p:nvSpPr>
        <p:spPr>
          <a:xfrm>
            <a:off x="9482478" y="1741655"/>
            <a:ext cx="2524541" cy="1200329"/>
          </a:xfrm>
          <a:prstGeom prst="rect">
            <a:avLst/>
          </a:prstGeom>
          <a:noFill/>
        </p:spPr>
        <p:txBody>
          <a:bodyPr wrap="square" rtlCol="0">
            <a:spAutoFit/>
          </a:bodyPr>
          <a:lstStyle/>
          <a:p>
            <a:pPr algn="ctr"/>
            <a:r>
              <a:rPr lang="en-US" dirty="0">
                <a:latin typeface="Franklin Gothic Heavy" panose="020B0903020102020204" pitchFamily="34" charset="0"/>
              </a:rPr>
              <a:t>Step 18: Please validate your order and submit</a:t>
            </a:r>
          </a:p>
          <a:p>
            <a:pPr algn="ctr"/>
            <a:endParaRPr lang="en-US" dirty="0">
              <a:latin typeface="Franklin Gothic Heavy" panose="020B0903020102020204" pitchFamily="34" charset="0"/>
            </a:endParaRPr>
          </a:p>
        </p:txBody>
      </p:sp>
      <p:sp>
        <p:nvSpPr>
          <p:cNvPr id="4" name="Arrow: Down 3">
            <a:extLst>
              <a:ext uri="{FF2B5EF4-FFF2-40B4-BE49-F238E27FC236}">
                <a16:creationId xmlns:a16="http://schemas.microsoft.com/office/drawing/2014/main" id="{4237C71C-D842-2447-6354-7EC67F1FB0A2}"/>
              </a:ext>
            </a:extLst>
          </p:cNvPr>
          <p:cNvSpPr/>
          <p:nvPr/>
        </p:nvSpPr>
        <p:spPr>
          <a:xfrm rot="4486743">
            <a:off x="5626826" y="-109183"/>
            <a:ext cx="209216" cy="838683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F671FE0B-53D9-A748-0EE5-CEC5F44E585A}"/>
              </a:ext>
            </a:extLst>
          </p:cNvPr>
          <p:cNvSpPr/>
          <p:nvPr/>
        </p:nvSpPr>
        <p:spPr>
          <a:xfrm rot="4910470">
            <a:off x="5974366" y="1198390"/>
            <a:ext cx="243268" cy="714685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284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B034A-CC11-B69E-25EF-3CA551101B8A}"/>
              </a:ext>
            </a:extLst>
          </p:cNvPr>
          <p:cNvPicPr>
            <a:picLocks noChangeAspect="1"/>
          </p:cNvPicPr>
          <p:nvPr/>
        </p:nvPicPr>
        <p:blipFill>
          <a:blip r:embed="rId2"/>
          <a:stretch>
            <a:fillRect/>
          </a:stretch>
        </p:blipFill>
        <p:spPr>
          <a:xfrm>
            <a:off x="377375" y="774455"/>
            <a:ext cx="8733799" cy="4846659"/>
          </a:xfrm>
          <a:prstGeom prst="rect">
            <a:avLst/>
          </a:prstGeom>
        </p:spPr>
      </p:pic>
      <p:sp>
        <p:nvSpPr>
          <p:cNvPr id="3" name="TextBox 2">
            <a:extLst>
              <a:ext uri="{FF2B5EF4-FFF2-40B4-BE49-F238E27FC236}">
                <a16:creationId xmlns:a16="http://schemas.microsoft.com/office/drawing/2014/main" id="{20E42181-2643-D6D5-D3C1-4490F19E9D9A}"/>
              </a:ext>
            </a:extLst>
          </p:cNvPr>
          <p:cNvSpPr txBox="1"/>
          <p:nvPr/>
        </p:nvSpPr>
        <p:spPr>
          <a:xfrm>
            <a:off x="9290084" y="1170759"/>
            <a:ext cx="2524541" cy="3416320"/>
          </a:xfrm>
          <a:prstGeom prst="rect">
            <a:avLst/>
          </a:prstGeom>
          <a:noFill/>
        </p:spPr>
        <p:txBody>
          <a:bodyPr wrap="square" rtlCol="0">
            <a:spAutoFit/>
          </a:bodyPr>
          <a:lstStyle/>
          <a:p>
            <a:pPr algn="ctr"/>
            <a:r>
              <a:rPr lang="en-US" dirty="0">
                <a:latin typeface="Franklin Gothic Heavy" panose="020B0903020102020204" pitchFamily="34" charset="0"/>
              </a:rPr>
              <a:t>Step 19: Once you submit your order, you will see this screen with your Document ID which is your recently submitted order.</a:t>
            </a:r>
          </a:p>
          <a:p>
            <a:pPr algn="ctr"/>
            <a:endParaRPr lang="en-US" dirty="0">
              <a:latin typeface="Franklin Gothic Heavy" panose="020B0903020102020204" pitchFamily="34" charset="0"/>
            </a:endParaRPr>
          </a:p>
          <a:p>
            <a:pPr algn="ctr"/>
            <a:r>
              <a:rPr lang="en-US" dirty="0">
                <a:latin typeface="Franklin Gothic Heavy" panose="020B0903020102020204" pitchFamily="34" charset="0"/>
              </a:rPr>
              <a:t>Step 20: Go and click on the Document ID number, which is your delivery order</a:t>
            </a:r>
          </a:p>
        </p:txBody>
      </p:sp>
    </p:spTree>
    <p:extLst>
      <p:ext uri="{BB962C8B-B14F-4D97-AF65-F5344CB8AC3E}">
        <p14:creationId xmlns:p14="http://schemas.microsoft.com/office/powerpoint/2010/main" val="674215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14F89-DA2D-0E27-87C2-DF6AA8E4EF30}"/>
              </a:ext>
            </a:extLst>
          </p:cNvPr>
          <p:cNvPicPr>
            <a:picLocks noChangeAspect="1"/>
          </p:cNvPicPr>
          <p:nvPr/>
        </p:nvPicPr>
        <p:blipFill>
          <a:blip r:embed="rId2"/>
          <a:stretch>
            <a:fillRect/>
          </a:stretch>
        </p:blipFill>
        <p:spPr>
          <a:xfrm>
            <a:off x="133797" y="723393"/>
            <a:ext cx="7682566" cy="4206551"/>
          </a:xfrm>
          <a:prstGeom prst="rect">
            <a:avLst/>
          </a:prstGeom>
        </p:spPr>
      </p:pic>
      <p:sp>
        <p:nvSpPr>
          <p:cNvPr id="4" name="Arrow: Down 3">
            <a:extLst>
              <a:ext uri="{FF2B5EF4-FFF2-40B4-BE49-F238E27FC236}">
                <a16:creationId xmlns:a16="http://schemas.microsoft.com/office/drawing/2014/main" id="{BB134009-CAF4-CFF9-5AD4-C5C6DE2A887B}"/>
              </a:ext>
            </a:extLst>
          </p:cNvPr>
          <p:cNvSpPr/>
          <p:nvPr/>
        </p:nvSpPr>
        <p:spPr>
          <a:xfrm>
            <a:off x="1026408" y="0"/>
            <a:ext cx="417443" cy="121818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E8140D-838F-1449-3C6D-B545858F86A2}"/>
              </a:ext>
            </a:extLst>
          </p:cNvPr>
          <p:cNvSpPr txBox="1"/>
          <p:nvPr/>
        </p:nvSpPr>
        <p:spPr>
          <a:xfrm>
            <a:off x="353935" y="177031"/>
            <a:ext cx="11484130" cy="369332"/>
          </a:xfrm>
          <a:prstGeom prst="rect">
            <a:avLst/>
          </a:prstGeom>
          <a:noFill/>
        </p:spPr>
        <p:txBody>
          <a:bodyPr wrap="square" rtlCol="0">
            <a:spAutoFit/>
          </a:bodyPr>
          <a:lstStyle/>
          <a:p>
            <a:r>
              <a:rPr lang="en-US" dirty="0">
                <a:highlight>
                  <a:srgbClr val="FFFF00"/>
                </a:highlight>
                <a:latin typeface="Franklin Gothic Heavy" panose="020B0903020102020204" pitchFamily="34" charset="0"/>
              </a:rPr>
              <a:t>When checking out with a Kentucky PCard, you will see this screen which is the D03 at the top left</a:t>
            </a:r>
          </a:p>
        </p:txBody>
      </p:sp>
      <p:pic>
        <p:nvPicPr>
          <p:cNvPr id="10" name="Picture 9">
            <a:extLst>
              <a:ext uri="{FF2B5EF4-FFF2-40B4-BE49-F238E27FC236}">
                <a16:creationId xmlns:a16="http://schemas.microsoft.com/office/drawing/2014/main" id="{3A165C7A-C189-6A8E-27F6-13644D725929}"/>
              </a:ext>
            </a:extLst>
          </p:cNvPr>
          <p:cNvPicPr>
            <a:picLocks noChangeAspect="1"/>
          </p:cNvPicPr>
          <p:nvPr/>
        </p:nvPicPr>
        <p:blipFill>
          <a:blip r:embed="rId3"/>
          <a:stretch>
            <a:fillRect/>
          </a:stretch>
        </p:blipFill>
        <p:spPr>
          <a:xfrm>
            <a:off x="8647936" y="2086421"/>
            <a:ext cx="2812869" cy="3820990"/>
          </a:xfrm>
          <a:prstGeom prst="rect">
            <a:avLst/>
          </a:prstGeom>
        </p:spPr>
      </p:pic>
      <p:sp>
        <p:nvSpPr>
          <p:cNvPr id="12" name="TextBox 11">
            <a:extLst>
              <a:ext uri="{FF2B5EF4-FFF2-40B4-BE49-F238E27FC236}">
                <a16:creationId xmlns:a16="http://schemas.microsoft.com/office/drawing/2014/main" id="{895D4665-153D-DF44-7B01-E134CC1EA4EB}"/>
              </a:ext>
            </a:extLst>
          </p:cNvPr>
          <p:cNvSpPr txBox="1"/>
          <p:nvPr/>
        </p:nvSpPr>
        <p:spPr>
          <a:xfrm>
            <a:off x="7916742" y="950589"/>
            <a:ext cx="4275258" cy="1477328"/>
          </a:xfrm>
          <a:prstGeom prst="rect">
            <a:avLst/>
          </a:prstGeom>
          <a:noFill/>
        </p:spPr>
        <p:txBody>
          <a:bodyPr wrap="square">
            <a:spAutoFit/>
          </a:bodyPr>
          <a:lstStyle/>
          <a:p>
            <a:pPr algn="ctr"/>
            <a:r>
              <a:rPr lang="en-US" dirty="0">
                <a:latin typeface="Franklin Gothic Heavy" panose="020B0903020102020204" pitchFamily="34" charset="0"/>
              </a:rPr>
              <a:t>You will receive an email confirmation from Lowe’s regarding your order once submitted successfully </a:t>
            </a:r>
          </a:p>
          <a:p>
            <a:pPr algn="ctr"/>
            <a:endParaRPr lang="en-US" dirty="0">
              <a:latin typeface="Franklin Gothic Heavy" panose="020B0903020102020204" pitchFamily="34" charset="0"/>
            </a:endParaRPr>
          </a:p>
        </p:txBody>
      </p:sp>
    </p:spTree>
    <p:extLst>
      <p:ext uri="{BB962C8B-B14F-4D97-AF65-F5344CB8AC3E}">
        <p14:creationId xmlns:p14="http://schemas.microsoft.com/office/powerpoint/2010/main" val="1526833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85C63-F034-D2F2-DFC0-C2857E906FC8}"/>
              </a:ext>
            </a:extLst>
          </p:cNvPr>
          <p:cNvPicPr>
            <a:picLocks noChangeAspect="1"/>
          </p:cNvPicPr>
          <p:nvPr/>
        </p:nvPicPr>
        <p:blipFill>
          <a:blip r:embed="rId2"/>
          <a:stretch>
            <a:fillRect/>
          </a:stretch>
        </p:blipFill>
        <p:spPr>
          <a:xfrm>
            <a:off x="188843" y="300675"/>
            <a:ext cx="9861781" cy="5616405"/>
          </a:xfrm>
          <a:prstGeom prst="rect">
            <a:avLst/>
          </a:prstGeom>
        </p:spPr>
      </p:pic>
      <p:sp>
        <p:nvSpPr>
          <p:cNvPr id="4" name="TextBox 3">
            <a:extLst>
              <a:ext uri="{FF2B5EF4-FFF2-40B4-BE49-F238E27FC236}">
                <a16:creationId xmlns:a16="http://schemas.microsoft.com/office/drawing/2014/main" id="{0004063A-FF83-1E57-7F81-735E963AD382}"/>
              </a:ext>
            </a:extLst>
          </p:cNvPr>
          <p:cNvSpPr txBox="1"/>
          <p:nvPr/>
        </p:nvSpPr>
        <p:spPr>
          <a:xfrm>
            <a:off x="477078" y="1470538"/>
            <a:ext cx="11714922" cy="646331"/>
          </a:xfrm>
          <a:prstGeom prst="rect">
            <a:avLst/>
          </a:prstGeom>
          <a:noFill/>
        </p:spPr>
        <p:txBody>
          <a:bodyPr wrap="square" rtlCol="0">
            <a:spAutoFit/>
          </a:bodyPr>
          <a:lstStyle/>
          <a:p>
            <a:r>
              <a:rPr lang="en-US" dirty="0">
                <a:highlight>
                  <a:srgbClr val="FFFF00"/>
                </a:highlight>
                <a:latin typeface="Franklin Gothic Heavy" panose="020B0903020102020204" pitchFamily="34" charset="0"/>
              </a:rPr>
              <a:t>You will see D04 if you are checking out without a Kentucky Pcard. Finalization of document is required before the order is sent to the supplier </a:t>
            </a:r>
          </a:p>
        </p:txBody>
      </p:sp>
      <p:sp>
        <p:nvSpPr>
          <p:cNvPr id="6" name="Arrow: Down 5">
            <a:extLst>
              <a:ext uri="{FF2B5EF4-FFF2-40B4-BE49-F238E27FC236}">
                <a16:creationId xmlns:a16="http://schemas.microsoft.com/office/drawing/2014/main" id="{7E6B75E4-0BEF-4866-501F-7A2769EEEC77}"/>
              </a:ext>
            </a:extLst>
          </p:cNvPr>
          <p:cNvSpPr/>
          <p:nvPr/>
        </p:nvSpPr>
        <p:spPr>
          <a:xfrm>
            <a:off x="2107096" y="0"/>
            <a:ext cx="288234" cy="1272209"/>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402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AFC1E1-DAE4-EAE1-9DFD-00F3665B2433}"/>
              </a:ext>
            </a:extLst>
          </p:cNvPr>
          <p:cNvPicPr>
            <a:picLocks noChangeAspect="1"/>
          </p:cNvPicPr>
          <p:nvPr/>
        </p:nvPicPr>
        <p:blipFill>
          <a:blip r:embed="rId2"/>
          <a:stretch>
            <a:fillRect/>
          </a:stretch>
        </p:blipFill>
        <p:spPr>
          <a:xfrm>
            <a:off x="127181" y="770119"/>
            <a:ext cx="8967123" cy="4806020"/>
          </a:xfrm>
          <a:prstGeom prst="rect">
            <a:avLst/>
          </a:prstGeom>
        </p:spPr>
      </p:pic>
      <p:sp>
        <p:nvSpPr>
          <p:cNvPr id="3" name="TextBox 2">
            <a:extLst>
              <a:ext uri="{FF2B5EF4-FFF2-40B4-BE49-F238E27FC236}">
                <a16:creationId xmlns:a16="http://schemas.microsoft.com/office/drawing/2014/main" id="{B7B0D8F4-BD21-7B58-597C-91CA544296B0}"/>
              </a:ext>
            </a:extLst>
          </p:cNvPr>
          <p:cNvSpPr txBox="1"/>
          <p:nvPr/>
        </p:nvSpPr>
        <p:spPr>
          <a:xfrm>
            <a:off x="9289165" y="2136338"/>
            <a:ext cx="2902835" cy="2308324"/>
          </a:xfrm>
          <a:prstGeom prst="rect">
            <a:avLst/>
          </a:prstGeom>
          <a:noFill/>
        </p:spPr>
        <p:txBody>
          <a:bodyPr wrap="square" rtlCol="0">
            <a:spAutoFit/>
          </a:bodyPr>
          <a:lstStyle/>
          <a:p>
            <a:r>
              <a:rPr lang="en-US" dirty="0">
                <a:latin typeface="Franklin Gothic Heavy" panose="020B0903020102020204" pitchFamily="34" charset="0"/>
              </a:rPr>
              <a:t>DO4s will require additional approval.</a:t>
            </a:r>
          </a:p>
          <a:p>
            <a:endParaRPr lang="en-US" dirty="0">
              <a:latin typeface="Franklin Gothic Heavy" panose="020B0903020102020204" pitchFamily="34" charset="0"/>
            </a:endParaRPr>
          </a:p>
          <a:p>
            <a:r>
              <a:rPr lang="en-US" dirty="0">
                <a:solidFill>
                  <a:srgbClr val="012169"/>
                </a:solidFill>
                <a:latin typeface="Franklin Gothic Heavy" panose="020B0903020102020204" pitchFamily="34" charset="0"/>
              </a:rPr>
              <a:t>Complete your accounting information. This is required for DO3 and DO4 documents. </a:t>
            </a:r>
          </a:p>
          <a:p>
            <a:endParaRPr lang="en-US" dirty="0">
              <a:latin typeface="Franklin Gothic Heavy" panose="020B0903020102020204" pitchFamily="34" charset="0"/>
            </a:endParaRPr>
          </a:p>
        </p:txBody>
      </p:sp>
    </p:spTree>
    <p:extLst>
      <p:ext uri="{BB962C8B-B14F-4D97-AF65-F5344CB8AC3E}">
        <p14:creationId xmlns:p14="http://schemas.microsoft.com/office/powerpoint/2010/main" val="2890109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3E2574-B1D0-9E5A-7CC4-8588DCBBB29A}"/>
              </a:ext>
            </a:extLst>
          </p:cNvPr>
          <p:cNvPicPr>
            <a:picLocks noChangeAspect="1"/>
          </p:cNvPicPr>
          <p:nvPr/>
        </p:nvPicPr>
        <p:blipFill>
          <a:blip r:embed="rId2"/>
          <a:stretch>
            <a:fillRect/>
          </a:stretch>
        </p:blipFill>
        <p:spPr>
          <a:xfrm>
            <a:off x="504824" y="829791"/>
            <a:ext cx="8051541" cy="4501566"/>
          </a:xfrm>
          <a:prstGeom prst="rect">
            <a:avLst/>
          </a:prstGeom>
        </p:spPr>
      </p:pic>
      <p:sp>
        <p:nvSpPr>
          <p:cNvPr id="3" name="TextBox 2">
            <a:extLst>
              <a:ext uri="{FF2B5EF4-FFF2-40B4-BE49-F238E27FC236}">
                <a16:creationId xmlns:a16="http://schemas.microsoft.com/office/drawing/2014/main" id="{3DB73885-64AE-34A2-BE79-DBCB551E48C7}"/>
              </a:ext>
            </a:extLst>
          </p:cNvPr>
          <p:cNvSpPr txBox="1"/>
          <p:nvPr/>
        </p:nvSpPr>
        <p:spPr>
          <a:xfrm>
            <a:off x="8923177" y="2303749"/>
            <a:ext cx="2763999" cy="1200329"/>
          </a:xfrm>
          <a:prstGeom prst="rect">
            <a:avLst/>
          </a:prstGeom>
          <a:noFill/>
        </p:spPr>
        <p:txBody>
          <a:bodyPr wrap="square" rtlCol="0">
            <a:spAutoFit/>
          </a:bodyPr>
          <a:lstStyle/>
          <a:p>
            <a:r>
              <a:rPr lang="en-US" dirty="0">
                <a:latin typeface="Franklin Gothic Heavy" panose="020B0903020102020204" pitchFamily="34" charset="0"/>
              </a:rPr>
              <a:t>Put in your event type, check accounting information, etc. and then hit submit</a:t>
            </a:r>
          </a:p>
        </p:txBody>
      </p:sp>
    </p:spTree>
    <p:extLst>
      <p:ext uri="{BB962C8B-B14F-4D97-AF65-F5344CB8AC3E}">
        <p14:creationId xmlns:p14="http://schemas.microsoft.com/office/powerpoint/2010/main" val="2754756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5DF3F8-379C-01D3-CD72-86BCDDEC00EF}"/>
              </a:ext>
            </a:extLst>
          </p:cNvPr>
          <p:cNvPicPr>
            <a:picLocks noChangeAspect="1"/>
          </p:cNvPicPr>
          <p:nvPr/>
        </p:nvPicPr>
        <p:blipFill>
          <a:blip r:embed="rId2"/>
          <a:stretch>
            <a:fillRect/>
          </a:stretch>
        </p:blipFill>
        <p:spPr>
          <a:xfrm>
            <a:off x="285940" y="931985"/>
            <a:ext cx="7777065" cy="4266385"/>
          </a:xfrm>
          <a:prstGeom prst="rect">
            <a:avLst/>
          </a:prstGeom>
        </p:spPr>
      </p:pic>
      <p:sp>
        <p:nvSpPr>
          <p:cNvPr id="3" name="TextBox 2">
            <a:extLst>
              <a:ext uri="{FF2B5EF4-FFF2-40B4-BE49-F238E27FC236}">
                <a16:creationId xmlns:a16="http://schemas.microsoft.com/office/drawing/2014/main" id="{2D052179-0D7B-2D8C-6644-9089928D8AE7}"/>
              </a:ext>
            </a:extLst>
          </p:cNvPr>
          <p:cNvSpPr txBox="1"/>
          <p:nvPr/>
        </p:nvSpPr>
        <p:spPr>
          <a:xfrm>
            <a:off x="285940" y="285654"/>
            <a:ext cx="11273013" cy="646331"/>
          </a:xfrm>
          <a:prstGeom prst="rect">
            <a:avLst/>
          </a:prstGeom>
          <a:noFill/>
        </p:spPr>
        <p:txBody>
          <a:bodyPr wrap="square" rtlCol="0">
            <a:spAutoFit/>
          </a:bodyPr>
          <a:lstStyle/>
          <a:p>
            <a:r>
              <a:rPr lang="en-US" dirty="0">
                <a:latin typeface="Franklin Gothic Heavy" panose="020B0903020102020204" pitchFamily="34" charset="0"/>
              </a:rPr>
              <a:t>Final page when you check out with a Pcard (DO3 document), document submitted successfully to the Vendor </a:t>
            </a:r>
          </a:p>
        </p:txBody>
      </p:sp>
      <p:pic>
        <p:nvPicPr>
          <p:cNvPr id="5" name="Picture 4">
            <a:extLst>
              <a:ext uri="{FF2B5EF4-FFF2-40B4-BE49-F238E27FC236}">
                <a16:creationId xmlns:a16="http://schemas.microsoft.com/office/drawing/2014/main" id="{006E59FF-A447-82CE-FB26-78418C2F09EF}"/>
              </a:ext>
            </a:extLst>
          </p:cNvPr>
          <p:cNvPicPr>
            <a:picLocks noChangeAspect="1"/>
          </p:cNvPicPr>
          <p:nvPr/>
        </p:nvPicPr>
        <p:blipFill>
          <a:blip r:embed="rId3"/>
          <a:stretch>
            <a:fillRect/>
          </a:stretch>
        </p:blipFill>
        <p:spPr>
          <a:xfrm>
            <a:off x="8223085" y="757284"/>
            <a:ext cx="3968915" cy="5343431"/>
          </a:xfrm>
          <a:prstGeom prst="rect">
            <a:avLst/>
          </a:prstGeom>
        </p:spPr>
      </p:pic>
    </p:spTree>
    <p:extLst>
      <p:ext uri="{BB962C8B-B14F-4D97-AF65-F5344CB8AC3E}">
        <p14:creationId xmlns:p14="http://schemas.microsoft.com/office/powerpoint/2010/main" val="2704818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53FEA5-E70D-664E-BA70-61914C49FE26}"/>
              </a:ext>
            </a:extLst>
          </p:cNvPr>
          <p:cNvSpPr>
            <a:spLocks noGrp="1"/>
          </p:cNvSpPr>
          <p:nvPr>
            <p:ph type="body" sz="quarter" idx="11"/>
          </p:nvPr>
        </p:nvSpPr>
        <p:spPr>
          <a:xfrm>
            <a:off x="772161" y="2602580"/>
            <a:ext cx="9945662" cy="1215349"/>
          </a:xfrm>
        </p:spPr>
        <p:txBody>
          <a:bodyPr/>
          <a:lstStyle/>
          <a:p>
            <a:pPr>
              <a:lnSpc>
                <a:spcPts val="4800"/>
              </a:lnSpc>
            </a:pPr>
            <a:r>
              <a:rPr lang="en-US" sz="4800" dirty="0"/>
              <a:t>Quick Tips from LOWE’S</a:t>
            </a:r>
          </a:p>
          <a:p>
            <a:pPr>
              <a:lnSpc>
                <a:spcPts val="4800"/>
              </a:lnSpc>
            </a:pPr>
            <a:r>
              <a:rPr lang="en-US" sz="4800" dirty="0"/>
              <a:t>Review of previous information</a:t>
            </a:r>
          </a:p>
          <a:p>
            <a:pPr>
              <a:lnSpc>
                <a:spcPts val="4800"/>
              </a:lnSpc>
            </a:pPr>
            <a:r>
              <a:rPr lang="en-US" sz="4800" i="1" dirty="0">
                <a:solidFill>
                  <a:schemeClr val="bg1"/>
                </a:solidFill>
              </a:rPr>
              <a:t>BEFORE </a:t>
            </a:r>
            <a:r>
              <a:rPr lang="en-US" sz="4800" dirty="0">
                <a:solidFill>
                  <a:schemeClr val="bg1"/>
                </a:solidFill>
              </a:rPr>
              <a:t>YOU GET STARTED</a:t>
            </a:r>
          </a:p>
          <a:p>
            <a:pPr>
              <a:lnSpc>
                <a:spcPts val="4800"/>
              </a:lnSpc>
            </a:pPr>
            <a:r>
              <a:rPr lang="en-US" sz="4800" dirty="0">
                <a:solidFill>
                  <a:schemeClr val="bg1"/>
                </a:solidFill>
              </a:rPr>
              <a:t>(helpful hints before you start your order)</a:t>
            </a:r>
          </a:p>
        </p:txBody>
      </p:sp>
    </p:spTree>
    <p:extLst>
      <p:ext uri="{BB962C8B-B14F-4D97-AF65-F5344CB8AC3E}">
        <p14:creationId xmlns:p14="http://schemas.microsoft.com/office/powerpoint/2010/main" val="206074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F883ED00-B9B7-6049-8D23-A7624B70F9D8}"/>
              </a:ext>
            </a:extLst>
          </p:cNvPr>
          <p:cNvSpPr txBox="1">
            <a:spLocks/>
          </p:cNvSpPr>
          <p:nvPr/>
        </p:nvSpPr>
        <p:spPr>
          <a:xfrm>
            <a:off x="235889" y="0"/>
            <a:ext cx="10544493"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3600" b="1" kern="0" dirty="0">
                <a:solidFill>
                  <a:srgbClr val="012169"/>
                </a:solidFill>
                <a:latin typeface="Franklin Gothic Heavy" panose="020B0603020102020204" pitchFamily="34" charset="0"/>
                <a:cs typeface="Times New Roman" panose="020F0502020204030204" pitchFamily="34" charset="0"/>
              </a:rPr>
              <a:t>Don’t forget! Things to Know</a:t>
            </a:r>
          </a:p>
        </p:txBody>
      </p:sp>
      <p:pic>
        <p:nvPicPr>
          <p:cNvPr id="6" name="Picture 5">
            <a:extLst>
              <a:ext uri="{FF2B5EF4-FFF2-40B4-BE49-F238E27FC236}">
                <a16:creationId xmlns:a16="http://schemas.microsoft.com/office/drawing/2014/main" id="{E13162BE-FC99-D7BC-2CC0-B2E1DDF1D9C4}"/>
              </a:ext>
            </a:extLst>
          </p:cNvPr>
          <p:cNvPicPr>
            <a:picLocks noChangeAspect="1"/>
          </p:cNvPicPr>
          <p:nvPr/>
        </p:nvPicPr>
        <p:blipFill>
          <a:blip r:embed="rId2"/>
          <a:stretch>
            <a:fillRect/>
          </a:stretch>
        </p:blipFill>
        <p:spPr>
          <a:xfrm>
            <a:off x="394188" y="644392"/>
            <a:ext cx="11403624" cy="5408666"/>
          </a:xfrm>
          <a:prstGeom prst="rect">
            <a:avLst/>
          </a:prstGeom>
        </p:spPr>
      </p:pic>
      <p:sp>
        <p:nvSpPr>
          <p:cNvPr id="9" name="Rectangle 8">
            <a:extLst>
              <a:ext uri="{FF2B5EF4-FFF2-40B4-BE49-F238E27FC236}">
                <a16:creationId xmlns:a16="http://schemas.microsoft.com/office/drawing/2014/main" id="{9DC40D4D-9B45-C461-33DB-DF477AD732E0}"/>
              </a:ext>
            </a:extLst>
          </p:cNvPr>
          <p:cNvSpPr/>
          <p:nvPr/>
        </p:nvSpPr>
        <p:spPr>
          <a:xfrm>
            <a:off x="7770935" y="3936624"/>
            <a:ext cx="4026877" cy="2123517"/>
          </a:xfrm>
          <a:prstGeom prst="rect">
            <a:avLst/>
          </a:prstGeom>
          <a:solidFill>
            <a:srgbClr val="FEDC5E"/>
          </a:solidFill>
          <a:ln>
            <a:solidFill>
              <a:srgbClr val="FED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4F68F3F-61D0-46D5-A5D8-1A60E2BC2C12}"/>
              </a:ext>
            </a:extLst>
          </p:cNvPr>
          <p:cNvSpPr txBox="1"/>
          <p:nvPr/>
        </p:nvSpPr>
        <p:spPr>
          <a:xfrm>
            <a:off x="7981777" y="4001360"/>
            <a:ext cx="3605191" cy="1815882"/>
          </a:xfrm>
          <a:prstGeom prst="rect">
            <a:avLst/>
          </a:prstGeom>
          <a:noFill/>
        </p:spPr>
        <p:txBody>
          <a:bodyPr wrap="square">
            <a:spAutoFit/>
          </a:bodyPr>
          <a:lstStyle/>
          <a:p>
            <a:pPr algn="ctr"/>
            <a:r>
              <a:rPr lang="en-US" sz="1400" kern="0" dirty="0">
                <a:solidFill>
                  <a:srgbClr val="012169"/>
                </a:solidFill>
                <a:latin typeface="Franklin Gothic Heavy" panose="020B0603020102020204" pitchFamily="34" charset="0"/>
                <a:cs typeface="Times New Roman" panose="020F0502020204030204" pitchFamily="34" charset="0"/>
              </a:rPr>
              <a:t>IMPORTANT</a:t>
            </a:r>
          </a:p>
          <a:p>
            <a:pPr algn="ctr"/>
            <a:r>
              <a:rPr lang="en-US" sz="1400" kern="0" dirty="0">
                <a:solidFill>
                  <a:srgbClr val="012169"/>
                </a:solidFill>
                <a:latin typeface="Franklin Gothic Heavy" panose="020B0603020102020204" pitchFamily="34" charset="0"/>
                <a:cs typeface="Times New Roman" panose="020F0502020204030204" pitchFamily="34" charset="0"/>
              </a:rPr>
              <a:t>**** Be sure that the delivery option (OR the Pick-up option) you select is the same as what you are putting into your Purchase order Process****</a:t>
            </a:r>
          </a:p>
          <a:p>
            <a:pPr algn="ctr"/>
            <a:r>
              <a:rPr lang="en-US" sz="1400" kern="0" dirty="0">
                <a:solidFill>
                  <a:srgbClr val="012169"/>
                </a:solidFill>
                <a:latin typeface="Franklin Gothic Heavy" panose="020B0603020102020204" pitchFamily="34" charset="0"/>
                <a:cs typeface="Times New Roman" panose="020F0502020204030204" pitchFamily="34" charset="0"/>
              </a:rPr>
              <a:t>Ex: If you are selecting truck delivery on the website, make sure your PO says delivery as well. </a:t>
            </a:r>
          </a:p>
        </p:txBody>
      </p:sp>
    </p:spTree>
    <p:extLst>
      <p:ext uri="{BB962C8B-B14F-4D97-AF65-F5344CB8AC3E}">
        <p14:creationId xmlns:p14="http://schemas.microsoft.com/office/powerpoint/2010/main" val="43605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4">
            <a:extLst>
              <a:ext uri="{FF2B5EF4-FFF2-40B4-BE49-F238E27FC236}">
                <a16:creationId xmlns:a16="http://schemas.microsoft.com/office/drawing/2014/main" id="{2B0D32FD-D9DF-7544-9177-30FDC0611C94}"/>
              </a:ext>
            </a:extLst>
          </p:cNvPr>
          <p:cNvSpPr txBox="1">
            <a:spLocks/>
          </p:cNvSpPr>
          <p:nvPr/>
        </p:nvSpPr>
        <p:spPr>
          <a:xfrm>
            <a:off x="6409466" y="1961169"/>
            <a:ext cx="3792768" cy="915015"/>
          </a:xfrm>
          <a:prstGeom prst="rect">
            <a:avLst/>
          </a:prstGeom>
        </p:spPr>
        <p:txBody>
          <a:bodyPr/>
          <a:lstStyle>
            <a:lvl1pPr marL="0" eaLnBrk="1" hangingPunct="1">
              <a:lnSpc>
                <a:spcPts val="1800"/>
              </a:lnSpc>
              <a:defRPr lang="en-US" sz="1400" b="0" i="0" spc="-70" baseline="0" dirty="0" smtClean="0">
                <a:solidFill>
                  <a:srgbClr val="012169"/>
                </a:solidFill>
                <a:latin typeface="Futura Medium" panose="020B0602020204020303" pitchFamily="34" charset="-79"/>
                <a:ea typeface="+mn-ea"/>
                <a:cs typeface="Futura Medium" panose="020B0602020204020303" pitchFamily="34" charset="-79"/>
              </a:defRPr>
            </a:lvl1pPr>
            <a:lvl2pPr marL="0" indent="0" eaLnBrk="1" hangingPunct="1">
              <a:spcBef>
                <a:spcPts val="600"/>
              </a:spcBef>
              <a:tabLst/>
              <a:defRPr lang="en-US" sz="1400" b="0" i="0" spc="-30" baseline="0" dirty="0" smtClean="0">
                <a:solidFill>
                  <a:srgbClr val="00A3E0"/>
                </a:solidFill>
                <a:latin typeface="Futura Medium" panose="020B0602020204020303" pitchFamily="34" charset="-79"/>
                <a:ea typeface="+mn-ea"/>
                <a:cs typeface="Futura Medium" panose="020B0602020204020303" pitchFamily="34" charset="-79"/>
              </a:defRPr>
            </a:lvl2pPr>
            <a:lvl3pPr marL="9525" indent="0" eaLnBrk="1" hangingPunct="1">
              <a:spcBef>
                <a:spcPts val="600"/>
              </a:spcBef>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3pPr>
            <a:lvl4pPr marL="350838" indent="-176213" eaLnBrk="1" hangingPunct="1">
              <a:spcBef>
                <a:spcPts val="300"/>
              </a:spcBef>
              <a:buSzPct val="104000"/>
              <a:buFontTx/>
              <a:buBlip>
                <a:blip r:embed="rId2"/>
              </a:buBlip>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4pPr>
            <a:lvl5pPr marL="515938" indent="-165100" eaLnBrk="1" hangingPunct="1">
              <a:spcBef>
                <a:spcPts val="300"/>
              </a:spcBef>
              <a:buSzPct val="97000"/>
              <a:buFontTx/>
              <a:buBlip>
                <a:blip r:embed="rId2"/>
              </a:buBlip>
              <a:tabLst/>
              <a:defRPr lang="en-US" sz="1400" b="0" i="0" dirty="0">
                <a:solidFill>
                  <a:schemeClr val="tx1"/>
                </a:solidFill>
                <a:latin typeface="Futura Medium" panose="020B0602020204020303" pitchFamily="34" charset="-79"/>
                <a:ea typeface="+mn-ea"/>
                <a:cs typeface="Futura Medium" panose="020B0602020204020303" pitchFamily="34" charset="-79"/>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pc="0" dirty="0"/>
              <a:t>Jason Finch</a:t>
            </a:r>
          </a:p>
          <a:p>
            <a:r>
              <a:rPr lang="en-US" spc="0" dirty="0"/>
              <a:t>Jason.Finch@lowes.com</a:t>
            </a:r>
          </a:p>
          <a:p>
            <a:r>
              <a:rPr lang="en-US" spc="0" dirty="0"/>
              <a:t>727-247-8645</a:t>
            </a:r>
          </a:p>
        </p:txBody>
      </p:sp>
      <p:sp>
        <p:nvSpPr>
          <p:cNvPr id="38" name="Text Placeholder 4">
            <a:extLst>
              <a:ext uri="{FF2B5EF4-FFF2-40B4-BE49-F238E27FC236}">
                <a16:creationId xmlns:a16="http://schemas.microsoft.com/office/drawing/2014/main" id="{435C53F5-A2EC-E745-AB35-621867C11D0E}"/>
              </a:ext>
            </a:extLst>
          </p:cNvPr>
          <p:cNvSpPr txBox="1">
            <a:spLocks/>
          </p:cNvSpPr>
          <p:nvPr/>
        </p:nvSpPr>
        <p:spPr>
          <a:xfrm>
            <a:off x="383705" y="2918879"/>
            <a:ext cx="10800110" cy="2561943"/>
          </a:xfrm>
          <a:prstGeom prst="rect">
            <a:avLst/>
          </a:prstGeom>
        </p:spPr>
        <p:txBody>
          <a:bodyPr/>
          <a:lstStyle>
            <a:lvl1pPr marL="0" eaLnBrk="1" hangingPunct="1">
              <a:lnSpc>
                <a:spcPts val="1800"/>
              </a:lnSpc>
              <a:defRPr lang="en-US" sz="1400" b="0" i="0" spc="0" baseline="0" dirty="0" smtClean="0">
                <a:solidFill>
                  <a:srgbClr val="012169"/>
                </a:solidFill>
                <a:latin typeface="Futura Medium" panose="020B0602020204020303" pitchFamily="34" charset="-79"/>
                <a:ea typeface="+mn-ea"/>
                <a:cs typeface="Futura Medium" panose="020B0602020204020303" pitchFamily="34" charset="-79"/>
              </a:defRPr>
            </a:lvl1pPr>
            <a:lvl2pPr marL="0" indent="0" eaLnBrk="1" hangingPunct="1">
              <a:spcBef>
                <a:spcPts val="600"/>
              </a:spcBef>
              <a:tabLst/>
              <a:defRPr lang="en-US" sz="1400" b="0" i="0" spc="0" baseline="0" dirty="0" smtClean="0">
                <a:solidFill>
                  <a:srgbClr val="00A3E0"/>
                </a:solidFill>
                <a:latin typeface="Futura Medium" panose="020B0602020204020303" pitchFamily="34" charset="-79"/>
                <a:ea typeface="+mn-ea"/>
                <a:cs typeface="Futura Medium" panose="020B0602020204020303" pitchFamily="34" charset="-79"/>
              </a:defRPr>
            </a:lvl2pPr>
            <a:lvl3pPr marL="9525" indent="0" eaLnBrk="1" hangingPunct="1">
              <a:spcBef>
                <a:spcPts val="600"/>
              </a:spcBef>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3pPr>
            <a:lvl4pPr marL="350838" indent="-176213" eaLnBrk="1" hangingPunct="1">
              <a:spcBef>
                <a:spcPts val="300"/>
              </a:spcBef>
              <a:buSzPct val="104000"/>
              <a:buFontTx/>
              <a:buBlip>
                <a:blip r:embed="rId2"/>
              </a:buBlip>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4pPr>
            <a:lvl5pPr marL="515938" indent="-165100" eaLnBrk="1" hangingPunct="1">
              <a:spcBef>
                <a:spcPts val="300"/>
              </a:spcBef>
              <a:buSzPct val="97000"/>
              <a:buFontTx/>
              <a:buBlip>
                <a:blip r:embed="rId2"/>
              </a:buBlip>
              <a:tabLst/>
              <a:defRPr lang="en-US" sz="1400" b="0" i="0" dirty="0">
                <a:solidFill>
                  <a:schemeClr val="tx1"/>
                </a:solidFill>
                <a:latin typeface="Futura Medium" panose="020B0602020204020303" pitchFamily="34" charset="-79"/>
                <a:ea typeface="+mn-ea"/>
                <a:cs typeface="Futura Medium" panose="020B0602020204020303" pitchFamily="34" charset="-79"/>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pPr>
              <a:lnSpc>
                <a:spcPts val="1200"/>
              </a:lnSpc>
            </a:pPr>
            <a:r>
              <a:rPr lang="en-US" sz="2400" b="1" kern="0" dirty="0">
                <a:latin typeface="Futura" panose="020B0602020204020303" pitchFamily="34" charset="-79"/>
                <a:cs typeface="Futura" panose="020B0602020204020303" pitchFamily="34" charset="-79"/>
              </a:rPr>
              <a:t>LOCAL SUPPORT</a:t>
            </a:r>
          </a:p>
          <a:p>
            <a:pPr>
              <a:lnSpc>
                <a:spcPts val="1200"/>
              </a:lnSpc>
            </a:pPr>
            <a:endParaRPr lang="en-US" sz="2400" b="1" kern="0" dirty="0">
              <a:latin typeface="Futura" panose="020B0602020204020303" pitchFamily="34" charset="-79"/>
              <a:cs typeface="Futura" panose="020B0602020204020303" pitchFamily="34" charset="-79"/>
            </a:endParaRPr>
          </a:p>
          <a:p>
            <a:pPr>
              <a:lnSpc>
                <a:spcPts val="1200"/>
              </a:lnSpc>
            </a:pPr>
            <a:r>
              <a:rPr lang="en-US" sz="1800" kern="0" dirty="0">
                <a:solidFill>
                  <a:srgbClr val="00A3E0"/>
                </a:solidFill>
              </a:rPr>
              <a:t>PRO SALES MANAGER </a:t>
            </a:r>
          </a:p>
          <a:p>
            <a:r>
              <a:rPr lang="en-US" dirty="0"/>
              <a:t>Your go-to contact providing boots-on-the-ground support to the agency and maintenance teams for ADOT.  Including: help with products, setting up store points of contacts, best practices, etc. </a:t>
            </a:r>
          </a:p>
          <a:p>
            <a:endParaRPr lang="en-US" kern="0" dirty="0">
              <a:solidFill>
                <a:srgbClr val="00A3E0"/>
              </a:solidFill>
            </a:endParaRPr>
          </a:p>
          <a:p>
            <a:endParaRPr lang="en-US" kern="0" dirty="0">
              <a:solidFill>
                <a:srgbClr val="00A3E0"/>
              </a:solidFill>
            </a:endParaRPr>
          </a:p>
        </p:txBody>
      </p:sp>
      <p:sp>
        <p:nvSpPr>
          <p:cNvPr id="18" name="Text Placeholder 4">
            <a:extLst>
              <a:ext uri="{FF2B5EF4-FFF2-40B4-BE49-F238E27FC236}">
                <a16:creationId xmlns:a16="http://schemas.microsoft.com/office/drawing/2014/main" id="{78A20210-2BFD-9843-9CE3-0CF95637B252}"/>
              </a:ext>
            </a:extLst>
          </p:cNvPr>
          <p:cNvSpPr>
            <a:spLocks noGrp="1"/>
          </p:cNvSpPr>
          <p:nvPr>
            <p:ph type="body" sz="quarter" idx="13"/>
          </p:nvPr>
        </p:nvSpPr>
        <p:spPr>
          <a:xfrm>
            <a:off x="352889" y="2015069"/>
            <a:ext cx="5520274" cy="527419"/>
          </a:xfrm>
        </p:spPr>
        <p:txBody>
          <a:bodyPr/>
          <a:lstStyle/>
          <a:p>
            <a:r>
              <a:rPr lang="en-US" sz="2400" b="1" spc="0" dirty="0">
                <a:latin typeface="Futura" panose="020B0602020204020303" pitchFamily="34" charset="-79"/>
                <a:cs typeface="Futura" panose="020B0602020204020303" pitchFamily="34" charset="-79"/>
              </a:rPr>
              <a:t>GOVERNMENT SUPPORT</a:t>
            </a:r>
          </a:p>
          <a:p>
            <a:r>
              <a:rPr lang="en-US" sz="1600" spc="0" dirty="0">
                <a:solidFill>
                  <a:srgbClr val="00A3E0"/>
                </a:solidFill>
              </a:rPr>
              <a:t>National Account Manager- Government </a:t>
            </a:r>
          </a:p>
        </p:txBody>
      </p:sp>
      <p:sp>
        <p:nvSpPr>
          <p:cNvPr id="19" name="Text Placeholder 3">
            <a:extLst>
              <a:ext uri="{FF2B5EF4-FFF2-40B4-BE49-F238E27FC236}">
                <a16:creationId xmlns:a16="http://schemas.microsoft.com/office/drawing/2014/main" id="{7BDEFA0E-2F6C-6149-B8E8-14765BD18CEF}"/>
              </a:ext>
            </a:extLst>
          </p:cNvPr>
          <p:cNvSpPr>
            <a:spLocks noGrp="1"/>
          </p:cNvSpPr>
          <p:nvPr>
            <p:ph type="body" sz="quarter" idx="14"/>
          </p:nvPr>
        </p:nvSpPr>
        <p:spPr>
          <a:xfrm>
            <a:off x="367769" y="293805"/>
            <a:ext cx="9145507" cy="1300626"/>
          </a:xfrm>
        </p:spPr>
        <p:txBody>
          <a:bodyPr/>
          <a:lstStyle/>
          <a:p>
            <a:r>
              <a:rPr lang="en-US" b="1" spc="-50" dirty="0">
                <a:solidFill>
                  <a:srgbClr val="012169"/>
                </a:solidFill>
                <a:latin typeface="Franklin Gothic Heavy" panose="020B0603020102020204" pitchFamily="34" charset="0"/>
              </a:rPr>
              <a:t>The State of Kentucky</a:t>
            </a:r>
          </a:p>
          <a:p>
            <a:r>
              <a:rPr lang="en-US" b="1" spc="-50" dirty="0">
                <a:latin typeface="Franklin Gothic Heavy" panose="020B0603020102020204" pitchFamily="34" charset="0"/>
              </a:rPr>
              <a:t>SUPPORT TEAM AT LOWES</a:t>
            </a:r>
          </a:p>
        </p:txBody>
      </p:sp>
      <p:sp>
        <p:nvSpPr>
          <p:cNvPr id="9" name="Text Placeholder 4">
            <a:extLst>
              <a:ext uri="{FF2B5EF4-FFF2-40B4-BE49-F238E27FC236}">
                <a16:creationId xmlns:a16="http://schemas.microsoft.com/office/drawing/2014/main" id="{01758E9A-17F7-9C31-B77C-05E12C7F22E2}"/>
              </a:ext>
            </a:extLst>
          </p:cNvPr>
          <p:cNvSpPr txBox="1">
            <a:spLocks/>
          </p:cNvSpPr>
          <p:nvPr/>
        </p:nvSpPr>
        <p:spPr>
          <a:xfrm>
            <a:off x="6409466" y="3103562"/>
            <a:ext cx="3792768" cy="915015"/>
          </a:xfrm>
          <a:prstGeom prst="rect">
            <a:avLst/>
          </a:prstGeom>
        </p:spPr>
        <p:txBody>
          <a:bodyPr/>
          <a:lstStyle>
            <a:lvl1pPr marL="0" eaLnBrk="1" hangingPunct="1">
              <a:lnSpc>
                <a:spcPts val="1800"/>
              </a:lnSpc>
              <a:defRPr lang="en-US" sz="1400" b="0" i="0" spc="-70" baseline="0" dirty="0" smtClean="0">
                <a:solidFill>
                  <a:srgbClr val="012169"/>
                </a:solidFill>
                <a:latin typeface="Futura Medium" panose="020B0602020204020303" pitchFamily="34" charset="-79"/>
                <a:ea typeface="+mn-ea"/>
                <a:cs typeface="Futura Medium" panose="020B0602020204020303" pitchFamily="34" charset="-79"/>
              </a:defRPr>
            </a:lvl1pPr>
            <a:lvl2pPr marL="0" indent="0" eaLnBrk="1" hangingPunct="1">
              <a:spcBef>
                <a:spcPts val="600"/>
              </a:spcBef>
              <a:tabLst/>
              <a:defRPr lang="en-US" sz="1400" b="0" i="0" spc="-30" baseline="0" dirty="0" smtClean="0">
                <a:solidFill>
                  <a:srgbClr val="00A3E0"/>
                </a:solidFill>
                <a:latin typeface="Futura Medium" panose="020B0602020204020303" pitchFamily="34" charset="-79"/>
                <a:ea typeface="+mn-ea"/>
                <a:cs typeface="Futura Medium" panose="020B0602020204020303" pitchFamily="34" charset="-79"/>
              </a:defRPr>
            </a:lvl2pPr>
            <a:lvl3pPr marL="9525" indent="0" eaLnBrk="1" hangingPunct="1">
              <a:spcBef>
                <a:spcPts val="600"/>
              </a:spcBef>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3pPr>
            <a:lvl4pPr marL="350838" indent="-176213" eaLnBrk="1" hangingPunct="1">
              <a:spcBef>
                <a:spcPts val="300"/>
              </a:spcBef>
              <a:buSzPct val="104000"/>
              <a:buFontTx/>
              <a:buBlip>
                <a:blip r:embed="rId2"/>
              </a:buBlip>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4pPr>
            <a:lvl5pPr marL="515938" indent="-165100" eaLnBrk="1" hangingPunct="1">
              <a:spcBef>
                <a:spcPts val="300"/>
              </a:spcBef>
              <a:buSzPct val="97000"/>
              <a:buFontTx/>
              <a:buBlip>
                <a:blip r:embed="rId2"/>
              </a:buBlip>
              <a:tabLst/>
              <a:defRPr lang="en-US" sz="1400" b="0" i="0" dirty="0">
                <a:solidFill>
                  <a:schemeClr val="tx1"/>
                </a:solidFill>
                <a:latin typeface="Futura Medium" panose="020B0602020204020303" pitchFamily="34" charset="-79"/>
                <a:ea typeface="+mn-ea"/>
                <a:cs typeface="Futura Medium" panose="020B0602020204020303" pitchFamily="34" charset="-79"/>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endParaRPr lang="en-US" spc="0" dirty="0"/>
          </a:p>
        </p:txBody>
      </p:sp>
      <p:sp>
        <p:nvSpPr>
          <p:cNvPr id="10" name="Text Placeholder 4">
            <a:extLst>
              <a:ext uri="{FF2B5EF4-FFF2-40B4-BE49-F238E27FC236}">
                <a16:creationId xmlns:a16="http://schemas.microsoft.com/office/drawing/2014/main" id="{46E8EFB8-C42F-C3CE-C14A-CBDBB2BAB2D3}"/>
              </a:ext>
            </a:extLst>
          </p:cNvPr>
          <p:cNvSpPr txBox="1">
            <a:spLocks/>
          </p:cNvSpPr>
          <p:nvPr/>
        </p:nvSpPr>
        <p:spPr>
          <a:xfrm>
            <a:off x="352889" y="5530443"/>
            <a:ext cx="7182127" cy="1163922"/>
          </a:xfrm>
          <a:prstGeom prst="rect">
            <a:avLst/>
          </a:prstGeom>
        </p:spPr>
        <p:txBody>
          <a:bodyPr/>
          <a:lstStyle>
            <a:lvl1pPr marL="0" eaLnBrk="1" hangingPunct="1">
              <a:lnSpc>
                <a:spcPts val="1800"/>
              </a:lnSpc>
              <a:defRPr lang="en-US" sz="1400" b="0" i="0" spc="0" baseline="0" dirty="0" smtClean="0">
                <a:solidFill>
                  <a:srgbClr val="012169"/>
                </a:solidFill>
                <a:latin typeface="Futura Medium" panose="020B0602020204020303" pitchFamily="34" charset="-79"/>
                <a:ea typeface="+mn-ea"/>
                <a:cs typeface="Futura Medium" panose="020B0602020204020303" pitchFamily="34" charset="-79"/>
              </a:defRPr>
            </a:lvl1pPr>
            <a:lvl2pPr marL="0" indent="0" eaLnBrk="1" hangingPunct="1">
              <a:spcBef>
                <a:spcPts val="600"/>
              </a:spcBef>
              <a:tabLst/>
              <a:defRPr lang="en-US" sz="1400" b="0" i="0" spc="0" baseline="0" dirty="0" smtClean="0">
                <a:solidFill>
                  <a:srgbClr val="00A3E0"/>
                </a:solidFill>
                <a:latin typeface="Futura Medium" panose="020B0602020204020303" pitchFamily="34" charset="-79"/>
                <a:ea typeface="+mn-ea"/>
                <a:cs typeface="Futura Medium" panose="020B0602020204020303" pitchFamily="34" charset="-79"/>
              </a:defRPr>
            </a:lvl2pPr>
            <a:lvl3pPr marL="9525" indent="0" eaLnBrk="1" hangingPunct="1">
              <a:spcBef>
                <a:spcPts val="600"/>
              </a:spcBef>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3pPr>
            <a:lvl4pPr marL="350838" indent="-176213" eaLnBrk="1" hangingPunct="1">
              <a:spcBef>
                <a:spcPts val="300"/>
              </a:spcBef>
              <a:buSzPct val="104000"/>
              <a:buFontTx/>
              <a:buBlip>
                <a:blip r:embed="rId2"/>
              </a:buBlip>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4pPr>
            <a:lvl5pPr marL="515938" indent="-165100" eaLnBrk="1" hangingPunct="1">
              <a:spcBef>
                <a:spcPts val="300"/>
              </a:spcBef>
              <a:buSzPct val="97000"/>
              <a:buFontTx/>
              <a:buBlip>
                <a:blip r:embed="rId2"/>
              </a:buBlip>
              <a:tabLst/>
              <a:defRPr lang="en-US" sz="1400" b="0" i="0" dirty="0">
                <a:solidFill>
                  <a:schemeClr val="tx1"/>
                </a:solidFill>
                <a:latin typeface="Futura Medium" panose="020B0602020204020303" pitchFamily="34" charset="-79"/>
                <a:ea typeface="+mn-ea"/>
                <a:cs typeface="Futura Medium" panose="020B0602020204020303" pitchFamily="34" charset="-79"/>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pPr>
              <a:lnSpc>
                <a:spcPts val="1200"/>
              </a:lnSpc>
            </a:pPr>
            <a:r>
              <a:rPr lang="en-US" sz="2400" b="1" kern="0" dirty="0">
                <a:latin typeface="Futura" panose="020B0602020204020303" pitchFamily="34" charset="-79"/>
                <a:cs typeface="Futura" panose="020B0602020204020303" pitchFamily="34" charset="-79"/>
              </a:rPr>
              <a:t>CUSTOMER ONBOARDING</a:t>
            </a:r>
          </a:p>
          <a:p>
            <a:pPr>
              <a:lnSpc>
                <a:spcPts val="1200"/>
              </a:lnSpc>
            </a:pPr>
            <a:endParaRPr lang="en-US" sz="2400" b="1" kern="0" dirty="0">
              <a:latin typeface="Futura" panose="020B0602020204020303" pitchFamily="34" charset="-79"/>
              <a:cs typeface="Futura" panose="020B0602020204020303" pitchFamily="34" charset="-79"/>
            </a:endParaRPr>
          </a:p>
          <a:p>
            <a:pPr>
              <a:lnSpc>
                <a:spcPts val="1200"/>
              </a:lnSpc>
            </a:pPr>
            <a:r>
              <a:rPr lang="en-US" sz="2400" b="1" kern="0" dirty="0">
                <a:latin typeface="Futura" panose="020B0602020204020303" pitchFamily="34" charset="-79"/>
                <a:cs typeface="Futura" panose="020B0602020204020303" pitchFamily="34" charset="-79"/>
              </a:rPr>
              <a:t>SUPPORT</a:t>
            </a:r>
          </a:p>
          <a:p>
            <a:pPr>
              <a:lnSpc>
                <a:spcPts val="1200"/>
              </a:lnSpc>
            </a:pPr>
            <a:endParaRPr lang="en-US" sz="2400" b="1" kern="0" dirty="0">
              <a:latin typeface="Futura" panose="020B0602020204020303" pitchFamily="34" charset="-79"/>
              <a:cs typeface="Futura" panose="020B0602020204020303" pitchFamily="34" charset="-79"/>
            </a:endParaRPr>
          </a:p>
          <a:p>
            <a:pPr>
              <a:lnSpc>
                <a:spcPts val="1200"/>
              </a:lnSpc>
            </a:pPr>
            <a:r>
              <a:rPr lang="en-US" sz="1200" kern="0" dirty="0">
                <a:solidFill>
                  <a:srgbClr val="00A3E0"/>
                </a:solidFill>
                <a:latin typeface="Futura" panose="020B0602020204020303" pitchFamily="34" charset="-79"/>
                <a:cs typeface="Futura" panose="020B0602020204020303" pitchFamily="34" charset="-79"/>
              </a:rPr>
              <a:t>Help for new agency or new division set up</a:t>
            </a:r>
            <a:r>
              <a:rPr lang="en-US" sz="1200" b="1" kern="0" dirty="0">
                <a:solidFill>
                  <a:srgbClr val="00A3E0"/>
                </a:solidFill>
                <a:latin typeface="Futura" panose="020B0602020204020303" pitchFamily="34" charset="-79"/>
                <a:cs typeface="Futura" panose="020B0602020204020303" pitchFamily="34" charset="-79"/>
              </a:rPr>
              <a:t> </a:t>
            </a:r>
            <a:endParaRPr lang="en-US" sz="1100" b="1" kern="0" dirty="0">
              <a:solidFill>
                <a:srgbClr val="00A3E0"/>
              </a:solidFill>
              <a:latin typeface="Futura" panose="020B0602020204020303" pitchFamily="34" charset="-79"/>
              <a:cs typeface="Futura" panose="020B0602020204020303" pitchFamily="34" charset="-79"/>
            </a:endParaRPr>
          </a:p>
        </p:txBody>
      </p:sp>
      <p:sp>
        <p:nvSpPr>
          <p:cNvPr id="11" name="Text Placeholder 4">
            <a:extLst>
              <a:ext uri="{FF2B5EF4-FFF2-40B4-BE49-F238E27FC236}">
                <a16:creationId xmlns:a16="http://schemas.microsoft.com/office/drawing/2014/main" id="{FC516785-AB50-C83C-BC0B-B672A1E39306}"/>
              </a:ext>
            </a:extLst>
          </p:cNvPr>
          <p:cNvSpPr txBox="1">
            <a:spLocks/>
          </p:cNvSpPr>
          <p:nvPr/>
        </p:nvSpPr>
        <p:spPr>
          <a:xfrm>
            <a:off x="6318839" y="5399705"/>
            <a:ext cx="3792768" cy="915015"/>
          </a:xfrm>
          <a:prstGeom prst="rect">
            <a:avLst/>
          </a:prstGeom>
        </p:spPr>
        <p:txBody>
          <a:bodyPr/>
          <a:lstStyle>
            <a:lvl1pPr marL="0" eaLnBrk="1" hangingPunct="1">
              <a:lnSpc>
                <a:spcPts val="1800"/>
              </a:lnSpc>
              <a:defRPr lang="en-US" sz="1400" b="0" i="0" spc="-70" baseline="0" dirty="0" smtClean="0">
                <a:solidFill>
                  <a:srgbClr val="012169"/>
                </a:solidFill>
                <a:latin typeface="Futura Medium" panose="020B0602020204020303" pitchFamily="34" charset="-79"/>
                <a:ea typeface="+mn-ea"/>
                <a:cs typeface="Futura Medium" panose="020B0602020204020303" pitchFamily="34" charset="-79"/>
              </a:defRPr>
            </a:lvl1pPr>
            <a:lvl2pPr marL="0" indent="0" eaLnBrk="1" hangingPunct="1">
              <a:spcBef>
                <a:spcPts val="600"/>
              </a:spcBef>
              <a:tabLst/>
              <a:defRPr lang="en-US" sz="1400" b="0" i="0" spc="-30" baseline="0" dirty="0" smtClean="0">
                <a:solidFill>
                  <a:srgbClr val="00A3E0"/>
                </a:solidFill>
                <a:latin typeface="Futura Medium" panose="020B0602020204020303" pitchFamily="34" charset="-79"/>
                <a:ea typeface="+mn-ea"/>
                <a:cs typeface="Futura Medium" panose="020B0602020204020303" pitchFamily="34" charset="-79"/>
              </a:defRPr>
            </a:lvl2pPr>
            <a:lvl3pPr marL="9525" indent="0" eaLnBrk="1" hangingPunct="1">
              <a:spcBef>
                <a:spcPts val="600"/>
              </a:spcBef>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3pPr>
            <a:lvl4pPr marL="350838" indent="-176213" eaLnBrk="1" hangingPunct="1">
              <a:spcBef>
                <a:spcPts val="300"/>
              </a:spcBef>
              <a:buSzPct val="104000"/>
              <a:buFontTx/>
              <a:buBlip>
                <a:blip r:embed="rId2"/>
              </a:buBlip>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4pPr>
            <a:lvl5pPr marL="515938" indent="-165100" eaLnBrk="1" hangingPunct="1">
              <a:spcBef>
                <a:spcPts val="300"/>
              </a:spcBef>
              <a:buSzPct val="97000"/>
              <a:buFontTx/>
              <a:buBlip>
                <a:blip r:embed="rId2"/>
              </a:buBlip>
              <a:tabLst/>
              <a:defRPr lang="en-US" sz="1400" b="0" i="0" dirty="0">
                <a:solidFill>
                  <a:schemeClr val="tx1"/>
                </a:solidFill>
                <a:latin typeface="Futura Medium" panose="020B0602020204020303" pitchFamily="34" charset="-79"/>
                <a:ea typeface="+mn-ea"/>
                <a:cs typeface="Futura Medium" panose="020B0602020204020303" pitchFamily="34" charset="-79"/>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u="sng" spc="0" dirty="0"/>
              <a:t>Customeronboarding@lowesprosupply.com</a:t>
            </a:r>
          </a:p>
        </p:txBody>
      </p:sp>
      <p:sp>
        <p:nvSpPr>
          <p:cNvPr id="12" name="Text Placeholder 4">
            <a:extLst>
              <a:ext uri="{FF2B5EF4-FFF2-40B4-BE49-F238E27FC236}">
                <a16:creationId xmlns:a16="http://schemas.microsoft.com/office/drawing/2014/main" id="{5B8A1F1D-5E8A-19C7-56D8-3C2C3D58972B}"/>
              </a:ext>
            </a:extLst>
          </p:cNvPr>
          <p:cNvSpPr txBox="1">
            <a:spLocks/>
          </p:cNvSpPr>
          <p:nvPr/>
        </p:nvSpPr>
        <p:spPr>
          <a:xfrm>
            <a:off x="381000" y="4395615"/>
            <a:ext cx="5520274" cy="527419"/>
          </a:xfrm>
          <a:prstGeom prst="rect">
            <a:avLst/>
          </a:prstGeom>
        </p:spPr>
        <p:txBody>
          <a:bodyPr/>
          <a:lstStyle>
            <a:lvl1pPr marL="0" eaLnBrk="1" hangingPunct="1">
              <a:lnSpc>
                <a:spcPts val="1800"/>
              </a:lnSpc>
              <a:defRPr lang="en-US" sz="1400" b="0" i="0" spc="0" baseline="0" dirty="0" smtClean="0">
                <a:solidFill>
                  <a:srgbClr val="012169"/>
                </a:solidFill>
                <a:latin typeface="Futura Medium" panose="020B0602020204020303" pitchFamily="34" charset="-79"/>
                <a:ea typeface="+mn-ea"/>
                <a:cs typeface="Futura Medium" panose="020B0602020204020303" pitchFamily="34" charset="-79"/>
              </a:defRPr>
            </a:lvl1pPr>
            <a:lvl2pPr marL="0" indent="0" eaLnBrk="1" hangingPunct="1">
              <a:spcBef>
                <a:spcPts val="600"/>
              </a:spcBef>
              <a:tabLst/>
              <a:defRPr lang="en-US" sz="1400" b="0" i="0" spc="0" baseline="0" dirty="0" smtClean="0">
                <a:solidFill>
                  <a:srgbClr val="00A3E0"/>
                </a:solidFill>
                <a:latin typeface="Futura Medium" panose="020B0602020204020303" pitchFamily="34" charset="-79"/>
                <a:ea typeface="+mn-ea"/>
                <a:cs typeface="Futura Medium" panose="020B0602020204020303" pitchFamily="34" charset="-79"/>
              </a:defRPr>
            </a:lvl2pPr>
            <a:lvl3pPr marL="9525" indent="0" eaLnBrk="1" hangingPunct="1">
              <a:spcBef>
                <a:spcPts val="600"/>
              </a:spcBef>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3pPr>
            <a:lvl4pPr marL="350838" indent="-176213" eaLnBrk="1" hangingPunct="1">
              <a:spcBef>
                <a:spcPts val="300"/>
              </a:spcBef>
              <a:buSzPct val="104000"/>
              <a:buFontTx/>
              <a:buBlip>
                <a:blip r:embed="rId2"/>
              </a:buBlip>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4pPr>
            <a:lvl5pPr marL="515938" indent="-165100" eaLnBrk="1" hangingPunct="1">
              <a:spcBef>
                <a:spcPts val="300"/>
              </a:spcBef>
              <a:buSzPct val="97000"/>
              <a:buFontTx/>
              <a:buBlip>
                <a:blip r:embed="rId2"/>
              </a:buBlip>
              <a:tabLst/>
              <a:defRPr lang="en-US" sz="1400" b="0" i="0" dirty="0">
                <a:solidFill>
                  <a:schemeClr val="tx1"/>
                </a:solidFill>
                <a:latin typeface="Futura Medium" panose="020B0602020204020303" pitchFamily="34" charset="-79"/>
                <a:ea typeface="+mn-ea"/>
                <a:cs typeface="Futura Medium" panose="020B0602020204020303" pitchFamily="34" charset="-79"/>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2400" b="1" kern="0" dirty="0">
                <a:latin typeface="Futura" panose="020B0602020204020303" pitchFamily="34" charset="-79"/>
                <a:cs typeface="Futura" panose="020B0602020204020303" pitchFamily="34" charset="-79"/>
              </a:rPr>
              <a:t>LOWE’S E-PRO SUPPORT</a:t>
            </a:r>
          </a:p>
          <a:p>
            <a:r>
              <a:rPr lang="en-US" kern="0" dirty="0">
                <a:solidFill>
                  <a:srgbClr val="00A3E0"/>
                </a:solidFill>
                <a:latin typeface="Futura" panose="020B0602020204020303" pitchFamily="34" charset="-79"/>
                <a:cs typeface="Futura" panose="020B0602020204020303" pitchFamily="34" charset="-79"/>
              </a:rPr>
              <a:t>Support regarding Lowe’s Punch-out site. </a:t>
            </a:r>
            <a:endParaRPr lang="en-US" sz="1200" kern="0" dirty="0">
              <a:solidFill>
                <a:srgbClr val="00A3E0"/>
              </a:solidFill>
              <a:latin typeface="Futura" panose="020B0602020204020303" pitchFamily="34" charset="-79"/>
              <a:cs typeface="Futura" panose="020B0602020204020303" pitchFamily="34" charset="-79"/>
            </a:endParaRPr>
          </a:p>
        </p:txBody>
      </p:sp>
      <p:sp>
        <p:nvSpPr>
          <p:cNvPr id="13" name="Text Placeholder 4">
            <a:extLst>
              <a:ext uri="{FF2B5EF4-FFF2-40B4-BE49-F238E27FC236}">
                <a16:creationId xmlns:a16="http://schemas.microsoft.com/office/drawing/2014/main" id="{0FD7E806-35A2-62B3-2B08-D17E02FDA064}"/>
              </a:ext>
            </a:extLst>
          </p:cNvPr>
          <p:cNvSpPr txBox="1">
            <a:spLocks/>
          </p:cNvSpPr>
          <p:nvPr/>
        </p:nvSpPr>
        <p:spPr>
          <a:xfrm>
            <a:off x="6318839" y="4278094"/>
            <a:ext cx="3792768" cy="915015"/>
          </a:xfrm>
          <a:prstGeom prst="rect">
            <a:avLst/>
          </a:prstGeom>
        </p:spPr>
        <p:txBody>
          <a:bodyPr/>
          <a:lstStyle>
            <a:lvl1pPr marL="0" eaLnBrk="1" hangingPunct="1">
              <a:lnSpc>
                <a:spcPts val="1800"/>
              </a:lnSpc>
              <a:defRPr lang="en-US" sz="1400" b="0" i="0" spc="-70" baseline="0" dirty="0" smtClean="0">
                <a:solidFill>
                  <a:srgbClr val="012169"/>
                </a:solidFill>
                <a:latin typeface="Futura Medium" panose="020B0602020204020303" pitchFamily="34" charset="-79"/>
                <a:ea typeface="+mn-ea"/>
                <a:cs typeface="Futura Medium" panose="020B0602020204020303" pitchFamily="34" charset="-79"/>
              </a:defRPr>
            </a:lvl1pPr>
            <a:lvl2pPr marL="0" indent="0" eaLnBrk="1" hangingPunct="1">
              <a:spcBef>
                <a:spcPts val="600"/>
              </a:spcBef>
              <a:tabLst/>
              <a:defRPr lang="en-US" sz="1400" b="0" i="0" spc="-30" baseline="0" dirty="0" smtClean="0">
                <a:solidFill>
                  <a:srgbClr val="00A3E0"/>
                </a:solidFill>
                <a:latin typeface="Futura Medium" panose="020B0602020204020303" pitchFamily="34" charset="-79"/>
                <a:ea typeface="+mn-ea"/>
                <a:cs typeface="Futura Medium" panose="020B0602020204020303" pitchFamily="34" charset="-79"/>
              </a:defRPr>
            </a:lvl2pPr>
            <a:lvl3pPr marL="9525" indent="0" eaLnBrk="1" hangingPunct="1">
              <a:spcBef>
                <a:spcPts val="600"/>
              </a:spcBef>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3pPr>
            <a:lvl4pPr marL="350838" indent="-176213" eaLnBrk="1" hangingPunct="1">
              <a:spcBef>
                <a:spcPts val="300"/>
              </a:spcBef>
              <a:buSzPct val="104000"/>
              <a:buFontTx/>
              <a:buBlip>
                <a:blip r:embed="rId2"/>
              </a:buBlip>
              <a:tabLst/>
              <a:defRPr lang="en-US" sz="1400" b="0" i="0" dirty="0" smtClean="0">
                <a:solidFill>
                  <a:schemeClr val="tx1"/>
                </a:solidFill>
                <a:latin typeface="Futura Medium" panose="020B0602020204020303" pitchFamily="34" charset="-79"/>
                <a:ea typeface="+mn-ea"/>
                <a:cs typeface="Futura Medium" panose="020B0602020204020303" pitchFamily="34" charset="-79"/>
              </a:defRPr>
            </a:lvl4pPr>
            <a:lvl5pPr marL="515938" indent="-165100" eaLnBrk="1" hangingPunct="1">
              <a:spcBef>
                <a:spcPts val="300"/>
              </a:spcBef>
              <a:buSzPct val="97000"/>
              <a:buFontTx/>
              <a:buBlip>
                <a:blip r:embed="rId2"/>
              </a:buBlip>
              <a:tabLst/>
              <a:defRPr lang="en-US" sz="1400" b="0" i="0" dirty="0">
                <a:solidFill>
                  <a:schemeClr val="tx1"/>
                </a:solidFill>
                <a:latin typeface="Futura Medium" panose="020B0602020204020303" pitchFamily="34" charset="-79"/>
                <a:ea typeface="+mn-ea"/>
                <a:cs typeface="Futura Medium" panose="020B0602020204020303" pitchFamily="34" charset="-79"/>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pc="0" dirty="0">
                <a:hlinkClick r:id="rId3"/>
              </a:rPr>
              <a:t>EPROSUPPORT@LOWES.COM</a:t>
            </a:r>
            <a:r>
              <a:rPr lang="en-US" spc="0" dirty="0"/>
              <a:t> </a:t>
            </a:r>
          </a:p>
        </p:txBody>
      </p:sp>
    </p:spTree>
    <p:extLst>
      <p:ext uri="{BB962C8B-B14F-4D97-AF65-F5344CB8AC3E}">
        <p14:creationId xmlns:p14="http://schemas.microsoft.com/office/powerpoint/2010/main" val="2639052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F883ED00-B9B7-6049-8D23-A7624B70F9D8}"/>
              </a:ext>
            </a:extLst>
          </p:cNvPr>
          <p:cNvSpPr txBox="1">
            <a:spLocks/>
          </p:cNvSpPr>
          <p:nvPr/>
        </p:nvSpPr>
        <p:spPr>
          <a:xfrm>
            <a:off x="270589" y="323131"/>
            <a:ext cx="10544493"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3600" b="1" kern="0" dirty="0">
                <a:solidFill>
                  <a:srgbClr val="012169"/>
                </a:solidFill>
                <a:latin typeface="Franklin Gothic Heavy" panose="020B0603020102020204" pitchFamily="34" charset="0"/>
                <a:cs typeface="Times New Roman" panose="020F0502020204030204" pitchFamily="34" charset="0"/>
              </a:rPr>
              <a:t>Things to Know: </a:t>
            </a:r>
          </a:p>
        </p:txBody>
      </p:sp>
      <p:pic>
        <p:nvPicPr>
          <p:cNvPr id="3" name="Picture 2">
            <a:extLst>
              <a:ext uri="{FF2B5EF4-FFF2-40B4-BE49-F238E27FC236}">
                <a16:creationId xmlns:a16="http://schemas.microsoft.com/office/drawing/2014/main" id="{31FB2D4D-FEBF-FEEC-E1D5-B0DB7E2795BB}"/>
              </a:ext>
            </a:extLst>
          </p:cNvPr>
          <p:cNvPicPr>
            <a:picLocks noChangeAspect="1"/>
          </p:cNvPicPr>
          <p:nvPr/>
        </p:nvPicPr>
        <p:blipFill>
          <a:blip r:embed="rId2"/>
          <a:stretch>
            <a:fillRect/>
          </a:stretch>
        </p:blipFill>
        <p:spPr>
          <a:xfrm>
            <a:off x="270589" y="1073019"/>
            <a:ext cx="3826452" cy="4913884"/>
          </a:xfrm>
          <a:prstGeom prst="rect">
            <a:avLst/>
          </a:prstGeom>
        </p:spPr>
      </p:pic>
      <p:sp>
        <p:nvSpPr>
          <p:cNvPr id="6" name="Text Placeholder 6">
            <a:extLst>
              <a:ext uri="{FF2B5EF4-FFF2-40B4-BE49-F238E27FC236}">
                <a16:creationId xmlns:a16="http://schemas.microsoft.com/office/drawing/2014/main" id="{97BEC7B1-8FD4-6454-1763-CB65599C2DA3}"/>
              </a:ext>
            </a:extLst>
          </p:cNvPr>
          <p:cNvSpPr txBox="1">
            <a:spLocks/>
          </p:cNvSpPr>
          <p:nvPr/>
        </p:nvSpPr>
        <p:spPr>
          <a:xfrm>
            <a:off x="4097041" y="1374534"/>
            <a:ext cx="7824370"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2400" kern="0" dirty="0">
                <a:solidFill>
                  <a:srgbClr val="012169"/>
                </a:solidFill>
                <a:latin typeface="Franklin Gothic Heavy" panose="020B0603020102020204" pitchFamily="34" charset="0"/>
                <a:cs typeface="Times New Roman" panose="020F0502020204030204" pitchFamily="34" charset="0"/>
              </a:rPr>
              <a:t>How do you know if your order went through?</a:t>
            </a:r>
          </a:p>
          <a:p>
            <a:pPr marL="342900" indent="-342900">
              <a:buFontTx/>
              <a:buChar char="-"/>
            </a:pPr>
            <a:r>
              <a:rPr lang="en-US" i="1" kern="0" dirty="0">
                <a:solidFill>
                  <a:srgbClr val="00A3E0"/>
                </a:solidFill>
                <a:latin typeface="Franklin Gothic Heavy" panose="020B0603020102020204" pitchFamily="34" charset="0"/>
                <a:cs typeface="Times New Roman" panose="020F0502020204030204" pitchFamily="34" charset="0"/>
              </a:rPr>
              <a:t>You will know if your order went through because you will receive a confirmation number</a:t>
            </a:r>
          </a:p>
          <a:p>
            <a:pPr marL="342900" indent="-342900">
              <a:buFontTx/>
              <a:buChar char="-"/>
            </a:pPr>
            <a:r>
              <a:rPr lang="en-US" i="1" kern="0" dirty="0">
                <a:solidFill>
                  <a:srgbClr val="00A3E0"/>
                </a:solidFill>
                <a:latin typeface="Franklin Gothic Heavy" panose="020B0603020102020204" pitchFamily="34" charset="0"/>
                <a:cs typeface="Times New Roman" panose="020F0502020204030204" pitchFamily="34" charset="0"/>
              </a:rPr>
              <a:t>If you did not receive a confirmation, your order did not go through</a:t>
            </a:r>
          </a:p>
          <a:p>
            <a:endParaRPr lang="en-US" i="1" kern="0" dirty="0">
              <a:solidFill>
                <a:srgbClr val="00A3E0"/>
              </a:solidFill>
              <a:latin typeface="Franklin Gothic Heavy" panose="020B0603020102020204" pitchFamily="34" charset="0"/>
              <a:cs typeface="Times New Roman" panose="020F0502020204030204" pitchFamily="34" charset="0"/>
            </a:endParaRPr>
          </a:p>
          <a:p>
            <a:r>
              <a:rPr lang="en-US" kern="0" dirty="0">
                <a:solidFill>
                  <a:srgbClr val="012169"/>
                </a:solidFill>
                <a:latin typeface="Franklin Gothic Heavy" panose="020B0603020102020204" pitchFamily="34" charset="0"/>
                <a:cs typeface="Times New Roman" panose="020F0502020204030204" pitchFamily="34" charset="0"/>
              </a:rPr>
              <a:t>What do you do now? </a:t>
            </a:r>
          </a:p>
          <a:p>
            <a:pPr marL="723885" lvl="1" indent="-342900">
              <a:buFontTx/>
              <a:buChar char="-"/>
            </a:pPr>
            <a:r>
              <a:rPr lang="en-US" sz="1600" kern="0" dirty="0">
                <a:solidFill>
                  <a:srgbClr val="00A3E0"/>
                </a:solidFill>
                <a:latin typeface="Franklin Gothic Heavy" panose="020B0603020102020204" pitchFamily="34" charset="0"/>
                <a:cs typeface="Times New Roman" panose="020F0502020204030204" pitchFamily="34" charset="0"/>
              </a:rPr>
              <a:t>First thing to check: Did you follow your Internal Purchase Order workflow process correctly?</a:t>
            </a:r>
          </a:p>
          <a:p>
            <a:pPr marL="1104870" lvl="2" indent="-342900">
              <a:buFontTx/>
              <a:buChar char="-"/>
            </a:pPr>
            <a:r>
              <a:rPr lang="en-US" sz="1600" kern="0" dirty="0">
                <a:solidFill>
                  <a:srgbClr val="00A3E0"/>
                </a:solidFill>
                <a:latin typeface="Franklin Gothic Heavy" panose="020B0603020102020204" pitchFamily="34" charset="0"/>
                <a:cs typeface="Times New Roman" panose="020F0502020204030204" pitchFamily="34" charset="0"/>
              </a:rPr>
              <a:t>If the answer is yes, email </a:t>
            </a:r>
            <a:r>
              <a:rPr lang="en-US" sz="1600" kern="0" dirty="0">
                <a:solidFill>
                  <a:srgbClr val="00A3E0"/>
                </a:solidFill>
                <a:latin typeface="Franklin Gothic Heavy" panose="020B0603020102020204" pitchFamily="34" charset="0"/>
                <a:cs typeface="Times New Roman" panose="020F0502020204030204" pitchFamily="34" charset="0"/>
                <a:hlinkClick r:id="rId3"/>
              </a:rPr>
              <a:t>Eprosupport@lowes.com</a:t>
            </a:r>
            <a:r>
              <a:rPr lang="en-US" sz="1600" kern="0" dirty="0">
                <a:solidFill>
                  <a:srgbClr val="00A3E0"/>
                </a:solidFill>
                <a:latin typeface="Franklin Gothic Heavy" panose="020B0603020102020204" pitchFamily="34" charset="0"/>
                <a:cs typeface="Times New Roman" panose="020F0502020204030204" pitchFamily="34" charset="0"/>
              </a:rPr>
              <a:t> and provide them with your purchase order number </a:t>
            </a:r>
          </a:p>
          <a:p>
            <a:pPr marL="1104870" lvl="2" indent="-342900">
              <a:buFontTx/>
              <a:buChar char="-"/>
            </a:pPr>
            <a:r>
              <a:rPr lang="en-US" sz="1600" kern="0" dirty="0">
                <a:solidFill>
                  <a:srgbClr val="00A3E0"/>
                </a:solidFill>
                <a:latin typeface="Franklin Gothic Heavy" panose="020B0603020102020204" pitchFamily="34" charset="0"/>
                <a:cs typeface="Times New Roman" panose="020F0502020204030204" pitchFamily="34" charset="0"/>
              </a:rPr>
              <a:t>If the answer is no, please reach out internally to your help desk at: app@azdoa.gov</a:t>
            </a:r>
          </a:p>
          <a:p>
            <a:pPr marL="723885" lvl="1" indent="-342900">
              <a:buFontTx/>
              <a:buChar char="-"/>
            </a:pPr>
            <a:endParaRPr lang="en-US" sz="2400" kern="0" dirty="0">
              <a:solidFill>
                <a:srgbClr val="012169"/>
              </a:solidFill>
              <a:latin typeface="Franklin Gothic Heavy" panose="020B0603020102020204" pitchFamily="34" charset="0"/>
              <a:cs typeface="Times New Roman" panose="020F0502020204030204" pitchFamily="34" charset="0"/>
            </a:endParaRPr>
          </a:p>
          <a:p>
            <a:endParaRPr lang="en-US" sz="3600" b="1" kern="0" dirty="0">
              <a:solidFill>
                <a:srgbClr val="012169"/>
              </a:solidFill>
              <a:latin typeface="Franklin Gothic Heavy" panose="020B0603020102020204" pitchFamily="34" charset="0"/>
              <a:cs typeface="Times New Roman" panose="020F0502020204030204" pitchFamily="34" charset="0"/>
            </a:endParaRPr>
          </a:p>
        </p:txBody>
      </p:sp>
    </p:spTree>
    <p:extLst>
      <p:ext uri="{BB962C8B-B14F-4D97-AF65-F5344CB8AC3E}">
        <p14:creationId xmlns:p14="http://schemas.microsoft.com/office/powerpoint/2010/main" val="558781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F883ED00-B9B7-6049-8D23-A7624B70F9D8}"/>
              </a:ext>
            </a:extLst>
          </p:cNvPr>
          <p:cNvSpPr txBox="1">
            <a:spLocks/>
          </p:cNvSpPr>
          <p:nvPr/>
        </p:nvSpPr>
        <p:spPr>
          <a:xfrm>
            <a:off x="357188" y="178362"/>
            <a:ext cx="11609144"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3600" b="1" kern="0" dirty="0">
                <a:solidFill>
                  <a:srgbClr val="012169"/>
                </a:solidFill>
                <a:latin typeface="Franklin Gothic Heavy" panose="020B0603020102020204" pitchFamily="34" charset="0"/>
                <a:cs typeface="Times New Roman" panose="020F0502020204030204" pitchFamily="34" charset="0"/>
              </a:rPr>
              <a:t>LOWE’S SPLASH PAGE FOR AGENCIES NOT SET UP</a:t>
            </a:r>
          </a:p>
        </p:txBody>
      </p:sp>
      <p:pic>
        <p:nvPicPr>
          <p:cNvPr id="2" name="Picture 1">
            <a:extLst>
              <a:ext uri="{FF2B5EF4-FFF2-40B4-BE49-F238E27FC236}">
                <a16:creationId xmlns:a16="http://schemas.microsoft.com/office/drawing/2014/main" id="{C3ECCB2E-F1ED-A4C9-8EC6-02274AE6C7AB}"/>
              </a:ext>
            </a:extLst>
          </p:cNvPr>
          <p:cNvPicPr>
            <a:picLocks noChangeAspect="1"/>
          </p:cNvPicPr>
          <p:nvPr/>
        </p:nvPicPr>
        <p:blipFill>
          <a:blip r:embed="rId2"/>
          <a:stretch>
            <a:fillRect/>
          </a:stretch>
        </p:blipFill>
        <p:spPr>
          <a:xfrm>
            <a:off x="670699" y="988102"/>
            <a:ext cx="10183881" cy="4881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F7271BFC-07D7-914F-B282-ED51A538F8F8}"/>
              </a:ext>
            </a:extLst>
          </p:cNvPr>
          <p:cNvSpPr/>
          <p:nvPr/>
        </p:nvSpPr>
        <p:spPr>
          <a:xfrm>
            <a:off x="4455724" y="3652667"/>
            <a:ext cx="5490968" cy="1740332"/>
          </a:xfrm>
          <a:prstGeom prst="rect">
            <a:avLst/>
          </a:prstGeom>
          <a:solidFill>
            <a:srgbClr val="FEDC5E"/>
          </a:solidFill>
          <a:ln>
            <a:solidFill>
              <a:srgbClr val="FED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B8A4523-FDA7-661F-AE87-6C3B63B98262}"/>
              </a:ext>
            </a:extLst>
          </p:cNvPr>
          <p:cNvSpPr txBox="1"/>
          <p:nvPr/>
        </p:nvSpPr>
        <p:spPr>
          <a:xfrm>
            <a:off x="4825916" y="3652667"/>
            <a:ext cx="4750583" cy="1600438"/>
          </a:xfrm>
          <a:prstGeom prst="rect">
            <a:avLst/>
          </a:prstGeom>
          <a:noFill/>
        </p:spPr>
        <p:txBody>
          <a:bodyPr wrap="square">
            <a:spAutoFit/>
          </a:bodyPr>
          <a:lstStyle/>
          <a:p>
            <a:pPr algn="ctr"/>
            <a:r>
              <a:rPr lang="en-US" sz="1400" kern="0" dirty="0">
                <a:solidFill>
                  <a:srgbClr val="012169"/>
                </a:solidFill>
                <a:latin typeface="Franklin Gothic Heavy" panose="020B0603020102020204" pitchFamily="34" charset="0"/>
                <a:cs typeface="Times New Roman" panose="020F0502020204030204" pitchFamily="34" charset="0"/>
              </a:rPr>
              <a:t>IMPORTANT</a:t>
            </a:r>
          </a:p>
          <a:p>
            <a:pPr algn="ctr"/>
            <a:r>
              <a:rPr lang="en-US" sz="1400" kern="0" dirty="0">
                <a:solidFill>
                  <a:srgbClr val="012169"/>
                </a:solidFill>
                <a:latin typeface="Franklin Gothic Heavy" panose="020B0603020102020204" pitchFamily="34" charset="0"/>
                <a:cs typeface="Times New Roman" panose="020F0502020204030204" pitchFamily="34" charset="0"/>
              </a:rPr>
              <a:t>If you have reached this page, it means that your agency is not set up in Lowes.  </a:t>
            </a:r>
          </a:p>
          <a:p>
            <a:pPr algn="ctr"/>
            <a:r>
              <a:rPr lang="en-US" sz="1400" kern="0" dirty="0">
                <a:solidFill>
                  <a:srgbClr val="012169"/>
                </a:solidFill>
                <a:latin typeface="Franklin Gothic Heavy" panose="020B0603020102020204" pitchFamily="34" charset="0"/>
                <a:cs typeface="Times New Roman" panose="020F0502020204030204" pitchFamily="34" charset="0"/>
              </a:rPr>
              <a:t>Email: </a:t>
            </a:r>
            <a:r>
              <a:rPr lang="en-US" sz="1400" kern="0" dirty="0">
                <a:solidFill>
                  <a:srgbClr val="012169"/>
                </a:solidFill>
                <a:latin typeface="Franklin Gothic Heavy" panose="020B0603020102020204" pitchFamily="34" charset="0"/>
                <a:cs typeface="Times New Roman" panose="020F0502020204030204" pitchFamily="34" charset="0"/>
                <a:hlinkClick r:id="rId3"/>
              </a:rPr>
              <a:t>Governmentsupport@lowes.com</a:t>
            </a:r>
            <a:r>
              <a:rPr lang="en-US" sz="1400" kern="0" dirty="0">
                <a:solidFill>
                  <a:srgbClr val="012169"/>
                </a:solidFill>
                <a:latin typeface="Franklin Gothic Heavy" panose="020B0603020102020204" pitchFamily="34" charset="0"/>
                <a:cs typeface="Times New Roman" panose="020F0502020204030204" pitchFamily="34" charset="0"/>
              </a:rPr>
              <a:t> with the subject “State of Arizona” </a:t>
            </a:r>
          </a:p>
          <a:p>
            <a:pPr algn="ctr"/>
            <a:r>
              <a:rPr lang="en-US" sz="1400" kern="0" dirty="0">
                <a:solidFill>
                  <a:srgbClr val="012169"/>
                </a:solidFill>
                <a:latin typeface="Franklin Gothic Heavy" panose="020B0603020102020204" pitchFamily="34" charset="0"/>
                <a:cs typeface="Times New Roman" panose="020F0502020204030204" pitchFamily="34" charset="0"/>
              </a:rPr>
              <a:t>Be sure to include everything requested on the left of this page and we will get you going!</a:t>
            </a:r>
          </a:p>
        </p:txBody>
      </p:sp>
    </p:spTree>
    <p:extLst>
      <p:ext uri="{BB962C8B-B14F-4D97-AF65-F5344CB8AC3E}">
        <p14:creationId xmlns:p14="http://schemas.microsoft.com/office/powerpoint/2010/main" val="210405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F883ED00-B9B7-6049-8D23-A7624B70F9D8}"/>
              </a:ext>
            </a:extLst>
          </p:cNvPr>
          <p:cNvSpPr txBox="1">
            <a:spLocks/>
          </p:cNvSpPr>
          <p:nvPr/>
        </p:nvSpPr>
        <p:spPr>
          <a:xfrm>
            <a:off x="104004" y="0"/>
            <a:ext cx="10544493"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3600" b="1" kern="0" dirty="0">
                <a:solidFill>
                  <a:srgbClr val="012169"/>
                </a:solidFill>
                <a:latin typeface="Franklin Gothic Heavy" panose="020B0603020102020204" pitchFamily="34" charset="0"/>
                <a:cs typeface="Times New Roman" panose="020F0502020204030204" pitchFamily="34" charset="0"/>
              </a:rPr>
              <a:t>STEP 1, 2, AND 3- THINGS TO KNOW </a:t>
            </a:r>
          </a:p>
        </p:txBody>
      </p:sp>
      <p:pic>
        <p:nvPicPr>
          <p:cNvPr id="6" name="Picture 5">
            <a:extLst>
              <a:ext uri="{FF2B5EF4-FFF2-40B4-BE49-F238E27FC236}">
                <a16:creationId xmlns:a16="http://schemas.microsoft.com/office/drawing/2014/main" id="{FEDFE158-6A01-7392-B466-A803D8026078}"/>
              </a:ext>
            </a:extLst>
          </p:cNvPr>
          <p:cNvPicPr>
            <a:picLocks noChangeAspect="1"/>
          </p:cNvPicPr>
          <p:nvPr/>
        </p:nvPicPr>
        <p:blipFill>
          <a:blip r:embed="rId3"/>
          <a:stretch>
            <a:fillRect/>
          </a:stretch>
        </p:blipFill>
        <p:spPr>
          <a:xfrm>
            <a:off x="685800" y="644392"/>
            <a:ext cx="10902462" cy="5470136"/>
          </a:xfrm>
          <a:prstGeom prst="rect">
            <a:avLst/>
          </a:prstGeom>
        </p:spPr>
      </p:pic>
    </p:spTree>
    <p:extLst>
      <p:ext uri="{BB962C8B-B14F-4D97-AF65-F5344CB8AC3E}">
        <p14:creationId xmlns:p14="http://schemas.microsoft.com/office/powerpoint/2010/main" val="1504701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F883ED00-B9B7-6049-8D23-A7624B70F9D8}"/>
              </a:ext>
            </a:extLst>
          </p:cNvPr>
          <p:cNvSpPr txBox="1">
            <a:spLocks/>
          </p:cNvSpPr>
          <p:nvPr/>
        </p:nvSpPr>
        <p:spPr>
          <a:xfrm>
            <a:off x="235889" y="0"/>
            <a:ext cx="10544493"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3600" b="1" kern="0" dirty="0">
                <a:solidFill>
                  <a:srgbClr val="012169"/>
                </a:solidFill>
                <a:latin typeface="Franklin Gothic Heavy" panose="020B0603020102020204" pitchFamily="34" charset="0"/>
                <a:cs typeface="Times New Roman" panose="020F0502020204030204" pitchFamily="34" charset="0"/>
              </a:rPr>
              <a:t>STEPS 4, 5, AND 6- Things to Know</a:t>
            </a:r>
          </a:p>
        </p:txBody>
      </p:sp>
      <p:pic>
        <p:nvPicPr>
          <p:cNvPr id="6" name="Picture 5">
            <a:extLst>
              <a:ext uri="{FF2B5EF4-FFF2-40B4-BE49-F238E27FC236}">
                <a16:creationId xmlns:a16="http://schemas.microsoft.com/office/drawing/2014/main" id="{E13162BE-FC99-D7BC-2CC0-B2E1DDF1D9C4}"/>
              </a:ext>
            </a:extLst>
          </p:cNvPr>
          <p:cNvPicPr>
            <a:picLocks noChangeAspect="1"/>
          </p:cNvPicPr>
          <p:nvPr/>
        </p:nvPicPr>
        <p:blipFill>
          <a:blip r:embed="rId2"/>
          <a:stretch>
            <a:fillRect/>
          </a:stretch>
        </p:blipFill>
        <p:spPr>
          <a:xfrm>
            <a:off x="394188" y="644392"/>
            <a:ext cx="11403624" cy="5408666"/>
          </a:xfrm>
          <a:prstGeom prst="rect">
            <a:avLst/>
          </a:prstGeom>
        </p:spPr>
      </p:pic>
      <p:sp>
        <p:nvSpPr>
          <p:cNvPr id="9" name="Rectangle 8">
            <a:extLst>
              <a:ext uri="{FF2B5EF4-FFF2-40B4-BE49-F238E27FC236}">
                <a16:creationId xmlns:a16="http://schemas.microsoft.com/office/drawing/2014/main" id="{9DC40D4D-9B45-C461-33DB-DF477AD732E0}"/>
              </a:ext>
            </a:extLst>
          </p:cNvPr>
          <p:cNvSpPr/>
          <p:nvPr/>
        </p:nvSpPr>
        <p:spPr>
          <a:xfrm>
            <a:off x="7770935" y="3936624"/>
            <a:ext cx="4026877" cy="2123517"/>
          </a:xfrm>
          <a:prstGeom prst="rect">
            <a:avLst/>
          </a:prstGeom>
          <a:solidFill>
            <a:srgbClr val="FEDC5E"/>
          </a:solidFill>
          <a:ln>
            <a:solidFill>
              <a:srgbClr val="FED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4F68F3F-61D0-46D5-A5D8-1A60E2BC2C12}"/>
              </a:ext>
            </a:extLst>
          </p:cNvPr>
          <p:cNvSpPr txBox="1"/>
          <p:nvPr/>
        </p:nvSpPr>
        <p:spPr>
          <a:xfrm>
            <a:off x="7981777" y="4001360"/>
            <a:ext cx="3605191" cy="1815882"/>
          </a:xfrm>
          <a:prstGeom prst="rect">
            <a:avLst/>
          </a:prstGeom>
          <a:noFill/>
        </p:spPr>
        <p:txBody>
          <a:bodyPr wrap="square">
            <a:spAutoFit/>
          </a:bodyPr>
          <a:lstStyle/>
          <a:p>
            <a:pPr algn="ctr"/>
            <a:r>
              <a:rPr lang="en-US" sz="1400" kern="0" dirty="0">
                <a:solidFill>
                  <a:srgbClr val="012169"/>
                </a:solidFill>
                <a:latin typeface="Franklin Gothic Heavy" panose="020B0603020102020204" pitchFamily="34" charset="0"/>
                <a:cs typeface="Times New Roman" panose="020F0502020204030204" pitchFamily="34" charset="0"/>
              </a:rPr>
              <a:t>IMPORTANT</a:t>
            </a:r>
          </a:p>
          <a:p>
            <a:pPr algn="ctr"/>
            <a:r>
              <a:rPr lang="en-US" sz="1400" kern="0" dirty="0">
                <a:solidFill>
                  <a:srgbClr val="012169"/>
                </a:solidFill>
                <a:latin typeface="Franklin Gothic Heavy" panose="020B0603020102020204" pitchFamily="34" charset="0"/>
                <a:cs typeface="Times New Roman" panose="020F0502020204030204" pitchFamily="34" charset="0"/>
              </a:rPr>
              <a:t>**** Be sure that the delivery option (OR the Pick-up option) you select is the same as what you are putting into your Purchase order Process****</a:t>
            </a:r>
          </a:p>
          <a:p>
            <a:pPr algn="ctr"/>
            <a:r>
              <a:rPr lang="en-US" sz="1400" kern="0" dirty="0">
                <a:solidFill>
                  <a:srgbClr val="012169"/>
                </a:solidFill>
                <a:latin typeface="Franklin Gothic Heavy" panose="020B0603020102020204" pitchFamily="34" charset="0"/>
                <a:cs typeface="Times New Roman" panose="020F0502020204030204" pitchFamily="34" charset="0"/>
              </a:rPr>
              <a:t>Ex: If you are selecting truck delivery on the website, make sure your PO says delivery as well. </a:t>
            </a:r>
          </a:p>
        </p:txBody>
      </p:sp>
    </p:spTree>
    <p:extLst>
      <p:ext uri="{BB962C8B-B14F-4D97-AF65-F5344CB8AC3E}">
        <p14:creationId xmlns:p14="http://schemas.microsoft.com/office/powerpoint/2010/main" val="2177617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F883ED00-B9B7-6049-8D23-A7624B70F9D8}"/>
              </a:ext>
            </a:extLst>
          </p:cNvPr>
          <p:cNvSpPr txBox="1">
            <a:spLocks/>
          </p:cNvSpPr>
          <p:nvPr/>
        </p:nvSpPr>
        <p:spPr>
          <a:xfrm>
            <a:off x="235889" y="178362"/>
            <a:ext cx="11359661" cy="644392"/>
          </a:xfrm>
          <a:prstGeom prst="rect">
            <a:avLst/>
          </a:prstGeom>
        </p:spPr>
        <p:txBody>
          <a:bodyPr/>
          <a:lst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a:lstStyle>
          <a:p>
            <a:r>
              <a:rPr lang="en-US" sz="3600" b="1" kern="0" dirty="0">
                <a:solidFill>
                  <a:srgbClr val="012169"/>
                </a:solidFill>
                <a:latin typeface="Franklin Gothic Heavy" panose="020B0603020102020204" pitchFamily="34" charset="0"/>
                <a:cs typeface="Times New Roman" panose="020F0502020204030204" pitchFamily="34" charset="0"/>
              </a:rPr>
              <a:t>LOWES PUNCH-OUT – ORDER HISTORY &amp; TRACKING</a:t>
            </a:r>
          </a:p>
        </p:txBody>
      </p:sp>
      <p:pic>
        <p:nvPicPr>
          <p:cNvPr id="3" name="Picture 2">
            <a:extLst>
              <a:ext uri="{FF2B5EF4-FFF2-40B4-BE49-F238E27FC236}">
                <a16:creationId xmlns:a16="http://schemas.microsoft.com/office/drawing/2014/main" id="{2A0F3DEF-D6B3-B6C1-95B0-EFDB15C93621}"/>
              </a:ext>
            </a:extLst>
          </p:cNvPr>
          <p:cNvPicPr>
            <a:picLocks noChangeAspect="1"/>
          </p:cNvPicPr>
          <p:nvPr/>
        </p:nvPicPr>
        <p:blipFill>
          <a:blip r:embed="rId2"/>
          <a:stretch>
            <a:fillRect/>
          </a:stretch>
        </p:blipFill>
        <p:spPr>
          <a:xfrm>
            <a:off x="416169" y="822754"/>
            <a:ext cx="11359661" cy="5231380"/>
          </a:xfrm>
          <a:prstGeom prst="rect">
            <a:avLst/>
          </a:prstGeom>
        </p:spPr>
      </p:pic>
    </p:spTree>
    <p:extLst>
      <p:ext uri="{BB962C8B-B14F-4D97-AF65-F5344CB8AC3E}">
        <p14:creationId xmlns:p14="http://schemas.microsoft.com/office/powerpoint/2010/main" val="3462421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nhancing Your Productivity">
            <a:extLst>
              <a:ext uri="{FF2B5EF4-FFF2-40B4-BE49-F238E27FC236}">
                <a16:creationId xmlns:a16="http://schemas.microsoft.com/office/drawing/2014/main" id="{E0C43A4A-E3B3-9449-86AB-EACAF3F5204F}"/>
              </a:ext>
            </a:extLst>
          </p:cNvPr>
          <p:cNvSpPr txBox="1"/>
          <p:nvPr/>
        </p:nvSpPr>
        <p:spPr>
          <a:xfrm>
            <a:off x="297711" y="6315225"/>
            <a:ext cx="9876435"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700" kern="0" dirty="0">
                <a:solidFill>
                  <a:schemeClr val="bg1"/>
                </a:solidFill>
                <a:latin typeface="Futura Medium" panose="020B0602020204020303" pitchFamily="34" charset="-79"/>
                <a:cs typeface="Futura Medium" panose="020B0602020204020303" pitchFamily="34" charset="-79"/>
              </a:rPr>
              <a:t>©2022 Lowe’s. LOWE’S, the Gable Mansard Design and Lowe’s Pro Supply are trademarks or registered trademarks of LF, LLC. </a:t>
            </a:r>
          </a:p>
          <a:p>
            <a:r>
              <a:rPr lang="en-US" sz="700" kern="0" dirty="0">
                <a:solidFill>
                  <a:schemeClr val="bg1"/>
                </a:solidFill>
                <a:latin typeface="Futura Medium" panose="020B0602020204020303" pitchFamily="34" charset="-79"/>
                <a:cs typeface="Futura Medium" panose="020B0602020204020303" pitchFamily="34" charset="-79"/>
              </a:rPr>
              <a:t> </a:t>
            </a:r>
            <a:r>
              <a:rPr lang="en-US" sz="700" dirty="0">
                <a:solidFill>
                  <a:schemeClr val="bg1"/>
                </a:solidFill>
                <a:latin typeface="Futura Medium" panose="020B0602020204020303" pitchFamily="34" charset="-79"/>
                <a:cs typeface="Futura Medium" panose="020B0602020204020303" pitchFamily="34" charset="-79"/>
              </a:rPr>
              <a:t>3463334</a:t>
            </a:r>
            <a:r>
              <a:rPr lang="en-US" sz="700" kern="0" dirty="0">
                <a:solidFill>
                  <a:schemeClr val="bg1"/>
                </a:solidFill>
                <a:latin typeface="Futura Medium" panose="020B0602020204020303" pitchFamily="34" charset="-79"/>
                <a:cs typeface="Futura Medium" panose="020B0602020204020303" pitchFamily="34" charset="-79"/>
              </a:rPr>
              <a:t>-0110-03</a:t>
            </a:r>
          </a:p>
        </p:txBody>
      </p:sp>
      <p:sp>
        <p:nvSpPr>
          <p:cNvPr id="6" name="Text Placeholder 5">
            <a:extLst>
              <a:ext uri="{FF2B5EF4-FFF2-40B4-BE49-F238E27FC236}">
                <a16:creationId xmlns:a16="http://schemas.microsoft.com/office/drawing/2014/main" id="{FB973D5A-4047-7130-79B2-B308E62E42BD}"/>
              </a:ext>
            </a:extLst>
          </p:cNvPr>
          <p:cNvSpPr>
            <a:spLocks noGrp="1"/>
          </p:cNvSpPr>
          <p:nvPr>
            <p:ph type="body" sz="quarter" idx="11"/>
          </p:nvPr>
        </p:nvSpPr>
        <p:spPr>
          <a:xfrm>
            <a:off x="948006" y="2375575"/>
            <a:ext cx="9007397" cy="1980135"/>
          </a:xfrm>
        </p:spPr>
        <p:txBody>
          <a:bodyPr/>
          <a:lstStyle/>
          <a:p>
            <a:r>
              <a:rPr lang="en-US" spc="0" dirty="0">
                <a:solidFill>
                  <a:schemeClr val="bg1"/>
                </a:solidFill>
                <a:latin typeface="Franklin Gothic Heavy" panose="020B0603020102020204" pitchFamily="34" charset="0"/>
              </a:rPr>
              <a:t>THE POWER OF </a:t>
            </a:r>
            <a:r>
              <a:rPr lang="en-US" spc="0" dirty="0">
                <a:latin typeface="Franklin Gothic Heavy" panose="020B0603020102020204" pitchFamily="34" charset="0"/>
              </a:rPr>
              <a:t>PARTNERSHIP</a:t>
            </a:r>
          </a:p>
        </p:txBody>
      </p:sp>
    </p:spTree>
    <p:extLst>
      <p:ext uri="{BB962C8B-B14F-4D97-AF65-F5344CB8AC3E}">
        <p14:creationId xmlns:p14="http://schemas.microsoft.com/office/powerpoint/2010/main" val="698681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53FEA5-E70D-664E-BA70-61914C49FE26}"/>
              </a:ext>
            </a:extLst>
          </p:cNvPr>
          <p:cNvSpPr>
            <a:spLocks noGrp="1"/>
          </p:cNvSpPr>
          <p:nvPr>
            <p:ph type="body" sz="quarter" idx="11"/>
          </p:nvPr>
        </p:nvSpPr>
        <p:spPr>
          <a:xfrm>
            <a:off x="716177" y="1865461"/>
            <a:ext cx="8580900" cy="1215349"/>
          </a:xfrm>
        </p:spPr>
        <p:txBody>
          <a:bodyPr/>
          <a:lstStyle/>
          <a:p>
            <a:pPr>
              <a:lnSpc>
                <a:spcPts val="4800"/>
              </a:lnSpc>
            </a:pPr>
            <a:r>
              <a:rPr lang="en-US" sz="4800" dirty="0"/>
              <a:t>Ready to get started? </a:t>
            </a:r>
          </a:p>
          <a:p>
            <a:pPr>
              <a:lnSpc>
                <a:spcPts val="4800"/>
              </a:lnSpc>
            </a:pPr>
            <a:r>
              <a:rPr lang="en-US" sz="4800" dirty="0"/>
              <a:t>Your shopping experience to</a:t>
            </a:r>
          </a:p>
          <a:p>
            <a:pPr>
              <a:lnSpc>
                <a:spcPts val="4800"/>
              </a:lnSpc>
            </a:pPr>
            <a:r>
              <a:rPr lang="en-US" sz="4800" dirty="0">
                <a:solidFill>
                  <a:schemeClr val="bg1"/>
                </a:solidFill>
              </a:rPr>
              <a:t>GET THE JOB DONE</a:t>
            </a:r>
          </a:p>
          <a:p>
            <a:pPr>
              <a:lnSpc>
                <a:spcPts val="4800"/>
              </a:lnSpc>
            </a:pPr>
            <a:endParaRPr lang="en-US" sz="4800" dirty="0">
              <a:solidFill>
                <a:schemeClr val="bg1"/>
              </a:solidFill>
            </a:endParaRPr>
          </a:p>
          <a:p>
            <a:pPr>
              <a:lnSpc>
                <a:spcPts val="4800"/>
              </a:lnSpc>
            </a:pPr>
            <a:r>
              <a:rPr lang="en-US" sz="4800" dirty="0"/>
              <a:t>KEY FOBS: </a:t>
            </a:r>
          </a:p>
        </p:txBody>
      </p:sp>
    </p:spTree>
    <p:extLst>
      <p:ext uri="{BB962C8B-B14F-4D97-AF65-F5344CB8AC3E}">
        <p14:creationId xmlns:p14="http://schemas.microsoft.com/office/powerpoint/2010/main" val="1361332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F93F0D-5897-49A9-56F7-219D94E59589}"/>
              </a:ext>
            </a:extLst>
          </p:cNvPr>
          <p:cNvSpPr>
            <a:spLocks noGrp="1"/>
          </p:cNvSpPr>
          <p:nvPr>
            <p:ph type="body" sz="quarter" idx="13"/>
          </p:nvPr>
        </p:nvSpPr>
        <p:spPr>
          <a:xfrm>
            <a:off x="212581" y="1332794"/>
            <a:ext cx="7076854" cy="1276668"/>
          </a:xfrm>
        </p:spPr>
        <p:txBody>
          <a:bodyPr lIns="91440" tIns="45720" rIns="91440" bIns="45720" anchor="t"/>
          <a:lstStyle/>
          <a:p>
            <a:pPr algn="l"/>
            <a:r>
              <a:rPr lang="en-US" sz="1800" dirty="0">
                <a:solidFill>
                  <a:srgbClr val="012169"/>
                </a:solidFill>
                <a:cs typeface="Futura"/>
              </a:rPr>
              <a:t>STEP 1: </a:t>
            </a:r>
          </a:p>
          <a:p>
            <a:pPr algn="l"/>
            <a:r>
              <a:rPr lang="en-US" sz="1800" dirty="0">
                <a:cs typeface="Futura"/>
              </a:rPr>
              <a:t>To obtain the Key Fob you will need to go to: </a:t>
            </a:r>
          </a:p>
          <a:p>
            <a:pPr algn="l"/>
            <a:r>
              <a:rPr lang="en-US" sz="1800" dirty="0">
                <a:cs typeface="Futura"/>
                <a:hlinkClick r:id="rId2"/>
              </a:rPr>
              <a:t>Purchasing With NASPO ValuePoint (lowes.com)</a:t>
            </a:r>
            <a:r>
              <a:rPr lang="en-US" sz="1800" dirty="0">
                <a:cs typeface="Futura"/>
              </a:rPr>
              <a:t> </a:t>
            </a:r>
            <a:endParaRPr lang="en-US" sz="2000" dirty="0"/>
          </a:p>
          <a:p>
            <a:r>
              <a:rPr lang="en-US" b="0" dirty="0">
                <a:cs typeface="Futura"/>
              </a:rPr>
              <a:t>  </a:t>
            </a:r>
            <a:endParaRPr lang="en-US" dirty="0"/>
          </a:p>
        </p:txBody>
      </p:sp>
      <p:sp>
        <p:nvSpPr>
          <p:cNvPr id="5" name="TextBox 4">
            <a:extLst>
              <a:ext uri="{FF2B5EF4-FFF2-40B4-BE49-F238E27FC236}">
                <a16:creationId xmlns:a16="http://schemas.microsoft.com/office/drawing/2014/main" id="{8100CDBF-563A-6E50-2019-BD6234C654EE}"/>
              </a:ext>
            </a:extLst>
          </p:cNvPr>
          <p:cNvSpPr txBox="1"/>
          <p:nvPr/>
        </p:nvSpPr>
        <p:spPr>
          <a:xfrm>
            <a:off x="384967" y="265906"/>
            <a:ext cx="88384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12169"/>
                </a:solidFill>
                <a:latin typeface="Franklin Gothic Heavy"/>
                <a:cs typeface="Arial" panose="020B0604020202020204"/>
              </a:rPr>
              <a:t>INTERESTED IN GETTING A KEY FOB? </a:t>
            </a:r>
            <a:endParaRPr lang="en-US" sz="3200" dirty="0">
              <a:cs typeface="Arial" panose="020B0604020202020204"/>
            </a:endParaRPr>
          </a:p>
        </p:txBody>
      </p:sp>
      <p:pic>
        <p:nvPicPr>
          <p:cNvPr id="8" name="Picture 8" descr="Graphical user interface, text, application&#10;&#10;Description automatically generated">
            <a:extLst>
              <a:ext uri="{FF2B5EF4-FFF2-40B4-BE49-F238E27FC236}">
                <a16:creationId xmlns:a16="http://schemas.microsoft.com/office/drawing/2014/main" id="{5287D4EF-E93B-60E8-309D-6A60E81E3A79}"/>
              </a:ext>
            </a:extLst>
          </p:cNvPr>
          <p:cNvPicPr>
            <a:picLocks noChangeAspect="1"/>
          </p:cNvPicPr>
          <p:nvPr/>
        </p:nvPicPr>
        <p:blipFill>
          <a:blip r:embed="rId3"/>
          <a:stretch>
            <a:fillRect/>
          </a:stretch>
        </p:blipFill>
        <p:spPr>
          <a:xfrm>
            <a:off x="212581" y="3574252"/>
            <a:ext cx="5570897" cy="2199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970F1048-7833-4701-B856-8396D984F55C}"/>
              </a:ext>
            </a:extLst>
          </p:cNvPr>
          <p:cNvSpPr/>
          <p:nvPr/>
        </p:nvSpPr>
        <p:spPr>
          <a:xfrm>
            <a:off x="169810" y="2867653"/>
            <a:ext cx="5706753" cy="448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6732C9-6DD1-944D-99ED-5664B0C34FD4}"/>
              </a:ext>
            </a:extLst>
          </p:cNvPr>
          <p:cNvSpPr txBox="1"/>
          <p:nvPr/>
        </p:nvSpPr>
        <p:spPr>
          <a:xfrm>
            <a:off x="-519554" y="2939924"/>
            <a:ext cx="6917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ea typeface="+mn-lt"/>
                <a:cs typeface="+mn-lt"/>
              </a:rPr>
              <a:t>That link will prompt you to the screen below: </a:t>
            </a:r>
            <a:endParaRPr lang="en-US" dirty="0">
              <a:solidFill>
                <a:schemeClr val="bg1"/>
              </a:solidFill>
            </a:endParaRPr>
          </a:p>
        </p:txBody>
      </p:sp>
      <p:cxnSp>
        <p:nvCxnSpPr>
          <p:cNvPr id="10" name="Straight Connector 9">
            <a:extLst>
              <a:ext uri="{FF2B5EF4-FFF2-40B4-BE49-F238E27FC236}">
                <a16:creationId xmlns:a16="http://schemas.microsoft.com/office/drawing/2014/main" id="{0FFD4882-DC29-7C58-5B81-AC428892C657}"/>
              </a:ext>
            </a:extLst>
          </p:cNvPr>
          <p:cNvCxnSpPr>
            <a:cxnSpLocks/>
          </p:cNvCxnSpPr>
          <p:nvPr/>
        </p:nvCxnSpPr>
        <p:spPr>
          <a:xfrm>
            <a:off x="6068366" y="1039703"/>
            <a:ext cx="0" cy="4916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Arrow: Left 10">
            <a:extLst>
              <a:ext uri="{FF2B5EF4-FFF2-40B4-BE49-F238E27FC236}">
                <a16:creationId xmlns:a16="http://schemas.microsoft.com/office/drawing/2014/main" id="{65CB8D5C-5C2A-CC4F-BA50-5037DF2B0A8F}"/>
              </a:ext>
            </a:extLst>
          </p:cNvPr>
          <p:cNvSpPr/>
          <p:nvPr/>
        </p:nvSpPr>
        <p:spPr>
          <a:xfrm rot="1262393">
            <a:off x="3722820" y="5800665"/>
            <a:ext cx="2004646" cy="386862"/>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CAB7ABE-C523-8AF0-F546-85469086A1F7}"/>
              </a:ext>
            </a:extLst>
          </p:cNvPr>
          <p:cNvSpPr txBox="1"/>
          <p:nvPr/>
        </p:nvSpPr>
        <p:spPr>
          <a:xfrm>
            <a:off x="3535993" y="5813538"/>
            <a:ext cx="2378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CLICK HERE!</a:t>
            </a:r>
            <a:r>
              <a:rPr lang="en-US" b="1" dirty="0">
                <a:solidFill>
                  <a:schemeClr val="bg1"/>
                </a:solidFill>
                <a:ea typeface="+mn-lt"/>
                <a:cs typeface="+mn-lt"/>
              </a:rPr>
              <a:t>: </a:t>
            </a:r>
            <a:endParaRPr lang="en-US" dirty="0">
              <a:solidFill>
                <a:schemeClr val="bg1"/>
              </a:solidFill>
            </a:endParaRPr>
          </a:p>
        </p:txBody>
      </p:sp>
      <p:pic>
        <p:nvPicPr>
          <p:cNvPr id="13" name="Picture 5" descr="Graphical user interface, text, application, email&#10;&#10;Description automatically generated">
            <a:extLst>
              <a:ext uri="{FF2B5EF4-FFF2-40B4-BE49-F238E27FC236}">
                <a16:creationId xmlns:a16="http://schemas.microsoft.com/office/drawing/2014/main" id="{86E2B6CF-962E-17A9-05F0-17FE4D253E52}"/>
              </a:ext>
            </a:extLst>
          </p:cNvPr>
          <p:cNvPicPr>
            <a:picLocks noChangeAspect="1"/>
          </p:cNvPicPr>
          <p:nvPr/>
        </p:nvPicPr>
        <p:blipFill>
          <a:blip r:embed="rId4"/>
          <a:stretch>
            <a:fillRect/>
          </a:stretch>
        </p:blipFill>
        <p:spPr>
          <a:xfrm>
            <a:off x="6272204" y="2902553"/>
            <a:ext cx="5584479" cy="2964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7FDAC185-3B9A-B5F6-04BC-AA952AC83079}"/>
              </a:ext>
            </a:extLst>
          </p:cNvPr>
          <p:cNvSpPr txBox="1"/>
          <p:nvPr/>
        </p:nvSpPr>
        <p:spPr>
          <a:xfrm>
            <a:off x="6272204" y="1039703"/>
            <a:ext cx="592948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A3E0"/>
                </a:solidFill>
                <a:ea typeface="+mn-lt"/>
                <a:cs typeface="+mn-lt"/>
              </a:rPr>
              <a:t>  </a:t>
            </a:r>
            <a:endParaRPr lang="en-US" b="1" dirty="0">
              <a:solidFill>
                <a:srgbClr val="00A3E0"/>
              </a:solidFill>
              <a:cs typeface="Arial"/>
            </a:endParaRPr>
          </a:p>
          <a:p>
            <a:r>
              <a:rPr lang="en-US" b="1" dirty="0">
                <a:ea typeface="+mn-lt"/>
                <a:cs typeface="+mn-lt"/>
              </a:rPr>
              <a:t>STEP 2:</a:t>
            </a:r>
            <a:r>
              <a:rPr lang="en-US" b="1" dirty="0">
                <a:solidFill>
                  <a:srgbClr val="00A3E0"/>
                </a:solidFill>
                <a:ea typeface="+mn-lt"/>
                <a:cs typeface="+mn-lt"/>
              </a:rPr>
              <a:t> </a:t>
            </a:r>
          </a:p>
          <a:p>
            <a:r>
              <a:rPr lang="en-US" b="1" dirty="0">
                <a:solidFill>
                  <a:srgbClr val="00A3E0"/>
                </a:solidFill>
                <a:ea typeface="+mn-lt"/>
                <a:cs typeface="+mn-lt"/>
              </a:rPr>
              <a:t>Once you click on “Order Key Fobs Now”. It will prompt you to the screen below and you will add in all required information. Submit once completed.</a:t>
            </a:r>
            <a:endParaRPr lang="en-US" b="1" dirty="0">
              <a:solidFill>
                <a:srgbClr val="00A3E0"/>
              </a:solidFill>
              <a:cs typeface="Arial"/>
            </a:endParaRPr>
          </a:p>
        </p:txBody>
      </p:sp>
    </p:spTree>
    <p:extLst>
      <p:ext uri="{BB962C8B-B14F-4D97-AF65-F5344CB8AC3E}">
        <p14:creationId xmlns:p14="http://schemas.microsoft.com/office/powerpoint/2010/main" val="477902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53FEA5-E70D-664E-BA70-61914C49FE26}"/>
              </a:ext>
            </a:extLst>
          </p:cNvPr>
          <p:cNvSpPr>
            <a:spLocks noGrp="1"/>
          </p:cNvSpPr>
          <p:nvPr>
            <p:ph type="body" sz="quarter" idx="11"/>
          </p:nvPr>
        </p:nvSpPr>
        <p:spPr>
          <a:xfrm>
            <a:off x="716177" y="1865461"/>
            <a:ext cx="8580900" cy="1215349"/>
          </a:xfrm>
        </p:spPr>
        <p:txBody>
          <a:bodyPr/>
          <a:lstStyle/>
          <a:p>
            <a:pPr>
              <a:lnSpc>
                <a:spcPts val="4800"/>
              </a:lnSpc>
            </a:pPr>
            <a:r>
              <a:rPr lang="en-US" sz="4800" dirty="0"/>
              <a:t>Ready to get started? </a:t>
            </a:r>
          </a:p>
          <a:p>
            <a:pPr>
              <a:lnSpc>
                <a:spcPts val="4800"/>
              </a:lnSpc>
            </a:pPr>
            <a:r>
              <a:rPr lang="en-US" sz="4800" dirty="0"/>
              <a:t>Your shopping experience to</a:t>
            </a:r>
          </a:p>
          <a:p>
            <a:pPr>
              <a:lnSpc>
                <a:spcPts val="4800"/>
              </a:lnSpc>
            </a:pPr>
            <a:r>
              <a:rPr lang="en-US" sz="4800" dirty="0">
                <a:solidFill>
                  <a:schemeClr val="bg1"/>
                </a:solidFill>
              </a:rPr>
              <a:t>GET THE JOB DONE</a:t>
            </a:r>
          </a:p>
          <a:p>
            <a:pPr>
              <a:lnSpc>
                <a:spcPts val="4800"/>
              </a:lnSpc>
            </a:pPr>
            <a:endParaRPr lang="en-US" sz="4800" dirty="0">
              <a:solidFill>
                <a:schemeClr val="bg1"/>
              </a:solidFill>
            </a:endParaRPr>
          </a:p>
          <a:p>
            <a:pPr>
              <a:lnSpc>
                <a:spcPts val="4800"/>
              </a:lnSpc>
            </a:pPr>
            <a:r>
              <a:rPr lang="en-US" sz="4800" dirty="0"/>
              <a:t>PROCUREMENT SYSTEM:</a:t>
            </a:r>
          </a:p>
        </p:txBody>
      </p:sp>
    </p:spTree>
    <p:extLst>
      <p:ext uri="{BB962C8B-B14F-4D97-AF65-F5344CB8AC3E}">
        <p14:creationId xmlns:p14="http://schemas.microsoft.com/office/powerpoint/2010/main" val="4276453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A824BF-2C6F-89E2-6B44-A00ABC7B52C6}"/>
              </a:ext>
            </a:extLst>
          </p:cNvPr>
          <p:cNvPicPr>
            <a:picLocks noChangeAspect="1"/>
          </p:cNvPicPr>
          <p:nvPr/>
        </p:nvPicPr>
        <p:blipFill>
          <a:blip r:embed="rId2"/>
          <a:stretch>
            <a:fillRect/>
          </a:stretch>
        </p:blipFill>
        <p:spPr>
          <a:xfrm>
            <a:off x="381322" y="286255"/>
            <a:ext cx="10160322" cy="5249083"/>
          </a:xfrm>
          <a:prstGeom prst="rect">
            <a:avLst/>
          </a:prstGeom>
        </p:spPr>
      </p:pic>
      <p:sp>
        <p:nvSpPr>
          <p:cNvPr id="3" name="TextBox 2">
            <a:extLst>
              <a:ext uri="{FF2B5EF4-FFF2-40B4-BE49-F238E27FC236}">
                <a16:creationId xmlns:a16="http://schemas.microsoft.com/office/drawing/2014/main" id="{845F6CF1-6633-1393-8803-85741F1517CB}"/>
              </a:ext>
            </a:extLst>
          </p:cNvPr>
          <p:cNvSpPr txBox="1"/>
          <p:nvPr/>
        </p:nvSpPr>
        <p:spPr>
          <a:xfrm>
            <a:off x="295275" y="4889007"/>
            <a:ext cx="5181600" cy="369332"/>
          </a:xfrm>
          <a:prstGeom prst="rect">
            <a:avLst/>
          </a:prstGeom>
          <a:noFill/>
        </p:spPr>
        <p:txBody>
          <a:bodyPr wrap="square" rtlCol="0">
            <a:spAutoFit/>
          </a:bodyPr>
          <a:lstStyle/>
          <a:p>
            <a:r>
              <a:rPr lang="en-US" dirty="0">
                <a:solidFill>
                  <a:srgbClr val="00A3E0"/>
                </a:solidFill>
                <a:latin typeface="Franklin Gothic Heavy" panose="020B0903020102020204" pitchFamily="34" charset="0"/>
              </a:rPr>
              <a:t>Step 1: </a:t>
            </a:r>
            <a:r>
              <a:rPr lang="en-US" dirty="0">
                <a:latin typeface="Franklin Gothic Heavy" panose="020B0903020102020204" pitchFamily="34" charset="0"/>
              </a:rPr>
              <a:t>Login to your account </a:t>
            </a:r>
          </a:p>
        </p:txBody>
      </p:sp>
    </p:spTree>
    <p:extLst>
      <p:ext uri="{BB962C8B-B14F-4D97-AF65-F5344CB8AC3E}">
        <p14:creationId xmlns:p14="http://schemas.microsoft.com/office/powerpoint/2010/main" val="1942925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5E502C-9E08-127D-E900-E1EDE224F5B5}"/>
              </a:ext>
            </a:extLst>
          </p:cNvPr>
          <p:cNvPicPr>
            <a:picLocks noChangeAspect="1"/>
          </p:cNvPicPr>
          <p:nvPr/>
        </p:nvPicPr>
        <p:blipFill>
          <a:blip r:embed="rId2"/>
          <a:stretch>
            <a:fillRect/>
          </a:stretch>
        </p:blipFill>
        <p:spPr>
          <a:xfrm>
            <a:off x="427050" y="154141"/>
            <a:ext cx="10463337" cy="5666847"/>
          </a:xfrm>
          <a:prstGeom prst="rect">
            <a:avLst/>
          </a:prstGeom>
        </p:spPr>
      </p:pic>
      <p:sp>
        <p:nvSpPr>
          <p:cNvPr id="3" name="TextBox 2">
            <a:extLst>
              <a:ext uri="{FF2B5EF4-FFF2-40B4-BE49-F238E27FC236}">
                <a16:creationId xmlns:a16="http://schemas.microsoft.com/office/drawing/2014/main" id="{24A72242-E62A-428A-CB20-A873082146DB}"/>
              </a:ext>
            </a:extLst>
          </p:cNvPr>
          <p:cNvSpPr txBox="1"/>
          <p:nvPr/>
        </p:nvSpPr>
        <p:spPr>
          <a:xfrm>
            <a:off x="1557867" y="4109801"/>
            <a:ext cx="10634133" cy="923330"/>
          </a:xfrm>
          <a:prstGeom prst="rect">
            <a:avLst/>
          </a:prstGeom>
          <a:noFill/>
        </p:spPr>
        <p:txBody>
          <a:bodyPr wrap="square" rtlCol="0">
            <a:spAutoFit/>
          </a:bodyPr>
          <a:lstStyle/>
          <a:p>
            <a:r>
              <a:rPr lang="en-US" dirty="0">
                <a:solidFill>
                  <a:srgbClr val="00A3E0"/>
                </a:solidFill>
                <a:latin typeface="Franklin Gothic Heavy" panose="020B0903020102020204" pitchFamily="34" charset="0"/>
              </a:rPr>
              <a:t>Step 2: </a:t>
            </a:r>
            <a:r>
              <a:rPr lang="en-US" dirty="0">
                <a:latin typeface="Franklin Gothic Heavy" panose="020B0903020102020204" pitchFamily="34" charset="0"/>
              </a:rPr>
              <a:t>Jump to: SHOP</a:t>
            </a:r>
          </a:p>
          <a:p>
            <a:r>
              <a:rPr lang="en-US" dirty="0">
                <a:solidFill>
                  <a:srgbClr val="00A3E0"/>
                </a:solidFill>
                <a:latin typeface="Franklin Gothic Heavy" panose="020B0903020102020204" pitchFamily="34" charset="0"/>
              </a:rPr>
              <a:t>Step 3: </a:t>
            </a:r>
            <a:r>
              <a:rPr lang="en-US" dirty="0">
                <a:latin typeface="Franklin Gothic Heavy" panose="020B0903020102020204" pitchFamily="34" charset="0"/>
              </a:rPr>
              <a:t>Go to Check Sources of Supply and select “</a:t>
            </a:r>
            <a:r>
              <a:rPr lang="en-US" dirty="0" err="1">
                <a:latin typeface="Franklin Gothic Heavy" panose="020B0903020102020204" pitchFamily="34" charset="0"/>
              </a:rPr>
              <a:t>PunchOut</a:t>
            </a:r>
            <a:r>
              <a:rPr lang="en-US" dirty="0">
                <a:latin typeface="Franklin Gothic Heavy" panose="020B0903020102020204" pitchFamily="34" charset="0"/>
              </a:rPr>
              <a:t> Catalogs” </a:t>
            </a:r>
          </a:p>
          <a:p>
            <a:r>
              <a:rPr lang="en-US" dirty="0">
                <a:solidFill>
                  <a:srgbClr val="00A3E0"/>
                </a:solidFill>
                <a:latin typeface="Franklin Gothic Heavy" panose="020B0903020102020204" pitchFamily="34" charset="0"/>
              </a:rPr>
              <a:t>Step 4: </a:t>
            </a:r>
            <a:r>
              <a:rPr lang="en-US" dirty="0">
                <a:latin typeface="Franklin Gothic Heavy" panose="020B0903020102020204" pitchFamily="34" charset="0"/>
              </a:rPr>
              <a:t>Type in Lowes in the “search for” section</a:t>
            </a:r>
          </a:p>
        </p:txBody>
      </p:sp>
      <p:sp>
        <p:nvSpPr>
          <p:cNvPr id="4" name="Arrow: Down 3">
            <a:extLst>
              <a:ext uri="{FF2B5EF4-FFF2-40B4-BE49-F238E27FC236}">
                <a16:creationId xmlns:a16="http://schemas.microsoft.com/office/drawing/2014/main" id="{3B9415AE-91BB-9487-6632-B785BB9DFA58}"/>
              </a:ext>
            </a:extLst>
          </p:cNvPr>
          <p:cNvSpPr/>
          <p:nvPr/>
        </p:nvSpPr>
        <p:spPr>
          <a:xfrm rot="5400000">
            <a:off x="5995118" y="-1010810"/>
            <a:ext cx="201765" cy="50461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203C04F-16C1-EEC4-A2A3-4FCC0C8C20D2}"/>
              </a:ext>
            </a:extLst>
          </p:cNvPr>
          <p:cNvSpPr txBox="1"/>
          <p:nvPr/>
        </p:nvSpPr>
        <p:spPr>
          <a:xfrm>
            <a:off x="8671354" y="1327574"/>
            <a:ext cx="2166730" cy="369332"/>
          </a:xfrm>
          <a:prstGeom prst="rect">
            <a:avLst/>
          </a:prstGeom>
          <a:noFill/>
        </p:spPr>
        <p:txBody>
          <a:bodyPr wrap="square" rtlCol="0">
            <a:spAutoFit/>
          </a:bodyPr>
          <a:lstStyle/>
          <a:p>
            <a:r>
              <a:rPr lang="en-US" dirty="0">
                <a:solidFill>
                  <a:srgbClr val="00A3E0"/>
                </a:solidFill>
                <a:latin typeface="Franklin Gothic Heavy" panose="020B0903020102020204" pitchFamily="34" charset="0"/>
              </a:rPr>
              <a:t>Step 4: (visual)</a:t>
            </a:r>
          </a:p>
        </p:txBody>
      </p:sp>
    </p:spTree>
    <p:extLst>
      <p:ext uri="{BB962C8B-B14F-4D97-AF65-F5344CB8AC3E}">
        <p14:creationId xmlns:p14="http://schemas.microsoft.com/office/powerpoint/2010/main" val="1838698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1B7C51-04AE-4A31-03D5-A3DAE9037359}"/>
              </a:ext>
            </a:extLst>
          </p:cNvPr>
          <p:cNvPicPr>
            <a:picLocks noChangeAspect="1"/>
          </p:cNvPicPr>
          <p:nvPr/>
        </p:nvPicPr>
        <p:blipFill>
          <a:blip r:embed="rId2"/>
          <a:stretch>
            <a:fillRect/>
          </a:stretch>
        </p:blipFill>
        <p:spPr>
          <a:xfrm>
            <a:off x="144117" y="144554"/>
            <a:ext cx="11903765" cy="5788069"/>
          </a:xfrm>
          <a:prstGeom prst="rect">
            <a:avLst/>
          </a:prstGeom>
        </p:spPr>
      </p:pic>
      <p:sp>
        <p:nvSpPr>
          <p:cNvPr id="3" name="TextBox 2">
            <a:extLst>
              <a:ext uri="{FF2B5EF4-FFF2-40B4-BE49-F238E27FC236}">
                <a16:creationId xmlns:a16="http://schemas.microsoft.com/office/drawing/2014/main" id="{3882671A-67C7-9F96-A665-77EA3F254B18}"/>
              </a:ext>
            </a:extLst>
          </p:cNvPr>
          <p:cNvSpPr txBox="1"/>
          <p:nvPr/>
        </p:nvSpPr>
        <p:spPr>
          <a:xfrm>
            <a:off x="1251977" y="4916628"/>
            <a:ext cx="10274356" cy="646331"/>
          </a:xfrm>
          <a:prstGeom prst="rect">
            <a:avLst/>
          </a:prstGeom>
          <a:noFill/>
        </p:spPr>
        <p:txBody>
          <a:bodyPr wrap="square" rtlCol="0">
            <a:spAutoFit/>
          </a:bodyPr>
          <a:lstStyle/>
          <a:p>
            <a:r>
              <a:rPr lang="en-US" dirty="0">
                <a:solidFill>
                  <a:srgbClr val="00A3E0"/>
                </a:solidFill>
                <a:latin typeface="Franklin Gothic Heavy" panose="020B0903020102020204" pitchFamily="34" charset="0"/>
              </a:rPr>
              <a:t>Step 5) </a:t>
            </a:r>
            <a:r>
              <a:rPr lang="en-US" dirty="0">
                <a:solidFill>
                  <a:srgbClr val="012169"/>
                </a:solidFill>
                <a:latin typeface="Franklin Gothic Heavy" panose="020B0903020102020204" pitchFamily="34" charset="0"/>
              </a:rPr>
              <a:t>Identify and then check the box (Select Catalog) to buy from the chosen supplier</a:t>
            </a:r>
          </a:p>
          <a:p>
            <a:r>
              <a:rPr lang="en-US" dirty="0">
                <a:solidFill>
                  <a:srgbClr val="00A3E0"/>
                </a:solidFill>
                <a:latin typeface="Franklin Gothic Heavy" panose="020B0903020102020204" pitchFamily="34" charset="0"/>
              </a:rPr>
              <a:t>Step 6) </a:t>
            </a:r>
            <a:r>
              <a:rPr lang="en-US" dirty="0">
                <a:solidFill>
                  <a:srgbClr val="012169"/>
                </a:solidFill>
                <a:latin typeface="Franklin Gothic Heavy" panose="020B0903020102020204" pitchFamily="34" charset="0"/>
              </a:rPr>
              <a:t>Click on Buy from Supplier </a:t>
            </a:r>
          </a:p>
        </p:txBody>
      </p:sp>
      <p:sp>
        <p:nvSpPr>
          <p:cNvPr id="4" name="Arrow: Up 3">
            <a:extLst>
              <a:ext uri="{FF2B5EF4-FFF2-40B4-BE49-F238E27FC236}">
                <a16:creationId xmlns:a16="http://schemas.microsoft.com/office/drawing/2014/main" id="{C8166BDA-91B3-B343-AE26-B9CDF684641A}"/>
              </a:ext>
            </a:extLst>
          </p:cNvPr>
          <p:cNvSpPr/>
          <p:nvPr/>
        </p:nvSpPr>
        <p:spPr>
          <a:xfrm>
            <a:off x="1485535" y="2977603"/>
            <a:ext cx="245773" cy="1503558"/>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DDC4543F-4B80-2B00-1084-E7E7BB1DE920}"/>
              </a:ext>
            </a:extLst>
          </p:cNvPr>
          <p:cNvSpPr/>
          <p:nvPr/>
        </p:nvSpPr>
        <p:spPr>
          <a:xfrm rot="16200000">
            <a:off x="3372500" y="2225031"/>
            <a:ext cx="245773" cy="1503558"/>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96405AD-A64A-DE03-BEE3-4FD7BF975B2B}"/>
              </a:ext>
            </a:extLst>
          </p:cNvPr>
          <p:cNvSpPr txBox="1"/>
          <p:nvPr/>
        </p:nvSpPr>
        <p:spPr>
          <a:xfrm>
            <a:off x="1834150" y="3761562"/>
            <a:ext cx="909457" cy="369332"/>
          </a:xfrm>
          <a:prstGeom prst="rect">
            <a:avLst/>
          </a:prstGeom>
          <a:noFill/>
        </p:spPr>
        <p:txBody>
          <a:bodyPr wrap="square" rtlCol="0">
            <a:spAutoFit/>
          </a:bodyPr>
          <a:lstStyle/>
          <a:p>
            <a:r>
              <a:rPr lang="en-US" dirty="0">
                <a:solidFill>
                  <a:srgbClr val="00A3E0"/>
                </a:solidFill>
                <a:latin typeface="Franklin Gothic Heavy" panose="020B0903020102020204" pitchFamily="34" charset="0"/>
              </a:rPr>
              <a:t>Step 5</a:t>
            </a:r>
          </a:p>
        </p:txBody>
      </p:sp>
      <p:sp>
        <p:nvSpPr>
          <p:cNvPr id="9" name="TextBox 8">
            <a:extLst>
              <a:ext uri="{FF2B5EF4-FFF2-40B4-BE49-F238E27FC236}">
                <a16:creationId xmlns:a16="http://schemas.microsoft.com/office/drawing/2014/main" id="{F9B71FDE-F80D-550B-DCFC-DDFB98D4F5CC}"/>
              </a:ext>
            </a:extLst>
          </p:cNvPr>
          <p:cNvSpPr txBox="1"/>
          <p:nvPr/>
        </p:nvSpPr>
        <p:spPr>
          <a:xfrm>
            <a:off x="4330798" y="2792144"/>
            <a:ext cx="909457" cy="369332"/>
          </a:xfrm>
          <a:prstGeom prst="rect">
            <a:avLst/>
          </a:prstGeom>
          <a:noFill/>
        </p:spPr>
        <p:txBody>
          <a:bodyPr wrap="square" rtlCol="0">
            <a:spAutoFit/>
          </a:bodyPr>
          <a:lstStyle/>
          <a:p>
            <a:r>
              <a:rPr lang="en-US" dirty="0">
                <a:solidFill>
                  <a:srgbClr val="00A3E0"/>
                </a:solidFill>
                <a:latin typeface="Franklin Gothic Heavy" panose="020B0903020102020204" pitchFamily="34" charset="0"/>
              </a:rPr>
              <a:t>Step 6</a:t>
            </a:r>
          </a:p>
        </p:txBody>
      </p:sp>
    </p:spTree>
    <p:extLst>
      <p:ext uri="{BB962C8B-B14F-4D97-AF65-F5344CB8AC3E}">
        <p14:creationId xmlns:p14="http://schemas.microsoft.com/office/powerpoint/2010/main" val="1927024192"/>
      </p:ext>
    </p:extLst>
  </p:cSld>
  <p:clrMapOvr>
    <a:masterClrMapping/>
  </p:clrMapOvr>
</p:sld>
</file>

<file path=ppt/theme/theme1.xml><?xml version="1.0" encoding="utf-8"?>
<a:theme xmlns:a="http://schemas.openxmlformats.org/drawingml/2006/main" name="1_Office Theme">
  <a:themeElements>
    <a:clrScheme name="Custom 2">
      <a:dk1>
        <a:srgbClr val="012069"/>
      </a:dk1>
      <a:lt1>
        <a:srgbClr val="FFFFFF"/>
      </a:lt1>
      <a:dk2>
        <a:srgbClr val="012069"/>
      </a:dk2>
      <a:lt2>
        <a:srgbClr val="9BCBEB"/>
      </a:lt2>
      <a:accent1>
        <a:srgbClr val="00A3E0"/>
      </a:accent1>
      <a:accent2>
        <a:srgbClr val="FF585D"/>
      </a:accent2>
      <a:accent3>
        <a:srgbClr val="8030A7"/>
      </a:accent3>
      <a:accent4>
        <a:srgbClr val="00B140"/>
      </a:accent4>
      <a:accent5>
        <a:srgbClr val="F3D03E"/>
      </a:accent5>
      <a:accent6>
        <a:srgbClr val="F79646"/>
      </a:accent6>
      <a:hlink>
        <a:srgbClr val="012069"/>
      </a:hlink>
      <a:folHlink>
        <a:srgbClr val="00A3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_brand_template_layouts_7_mnemonic" id="{55BA1028-5AD5-0343-AE62-1EC9B220A376}" vid="{1D0D2B31-C395-E84D-8C2B-37B54D73E0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3725848-e058-4ee5-9d24-ffa17a7e8063">
      <UserInfo>
        <DisplayName>Cathleen OBanion</DisplayName>
        <AccountId>29</AccountId>
        <AccountType/>
      </UserInfo>
      <UserInfo>
        <DisplayName>Rachel Shuster</DisplayName>
        <AccountId>16</AccountId>
        <AccountType/>
      </UserInfo>
      <UserInfo>
        <DisplayName>Kim Hanna</DisplayName>
        <AccountId>21</AccountId>
        <AccountType/>
      </UserInfo>
      <UserInfo>
        <DisplayName>Caroline McMordie</DisplayName>
        <AccountId>39</AccountId>
        <AccountType/>
      </UserInfo>
      <UserInfo>
        <DisplayName>Greg Bauer</DisplayName>
        <AccountId>32</AccountId>
        <AccountType/>
      </UserInfo>
      <UserInfo>
        <DisplayName>Jeanne Steinhice</DisplayName>
        <AccountId>13</AccountId>
        <AccountType/>
      </UserInfo>
      <UserInfo>
        <DisplayName>Monique Orr</DisplayName>
        <AccountId>30</AccountId>
        <AccountType/>
      </UserInfo>
      <UserInfo>
        <DisplayName>Kate Botsford</DisplayName>
        <AccountId>18</AccountId>
        <AccountType/>
      </UserInfo>
      <UserInfo>
        <DisplayName>Tim Bena</DisplayName>
        <AccountId>12</AccountId>
        <AccountType/>
      </UserInfo>
    </SharedWithUsers>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96004BDE1A2743AE852342DA2FAC13" ma:contentTypeVersion="2" ma:contentTypeDescription="Create a new document." ma:contentTypeScope="" ma:versionID="f0cdae448c8dc72643fda6e5e582bf5d">
  <xsd:schema xmlns:xsd="http://www.w3.org/2001/XMLSchema" xmlns:xs="http://www.w3.org/2001/XMLSchema" xmlns:p="http://schemas.microsoft.com/office/2006/metadata/properties" xmlns:ns1="http://schemas.microsoft.com/sharepoint/v3" xmlns:ns2="f3725848-e058-4ee5-9d24-ffa17a7e8063" targetNamespace="http://schemas.microsoft.com/office/2006/metadata/properties" ma:root="true" ma:fieldsID="9ef3e9d33f83fe21b449eb52f7910c50" ns1:_="" ns2:_="">
    <xsd:import namespace="http://schemas.microsoft.com/sharepoint/v3"/>
    <xsd:import namespace="f3725848-e058-4ee5-9d24-ffa17a7e8063"/>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725848-e058-4ee5-9d24-ffa17a7e80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03771D-480B-4DD9-B415-17661DB08B57}">
  <ds:schemaRefs>
    <ds:schemaRef ds:uri="6e921564-fd4f-4d29-b687-157ec31b10a5"/>
    <ds:schemaRef ds:uri="7e35430a-b195-410a-9ca0-9e3ef3aeb344"/>
    <ds:schemaRef ds:uri="926064b4-9158-429e-9f2d-6b551f4c7b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830f0fea-e8bf-41c6-9f64-8a795b6bc4cc"/>
  </ds:schemaRefs>
</ds:datastoreItem>
</file>

<file path=customXml/itemProps2.xml><?xml version="1.0" encoding="utf-8"?>
<ds:datastoreItem xmlns:ds="http://schemas.openxmlformats.org/officeDocument/2006/customXml" ds:itemID="{9C5D7F3D-A09C-4B03-9020-9DDF3DD380C5}"/>
</file>

<file path=customXml/itemProps3.xml><?xml version="1.0" encoding="utf-8"?>
<ds:datastoreItem xmlns:ds="http://schemas.openxmlformats.org/officeDocument/2006/customXml" ds:itemID="{406A309E-3266-4906-8274-E749F4CE1F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5983</TotalTime>
  <Words>1611</Words>
  <Application>Microsoft Office PowerPoint</Application>
  <PresentationFormat>Widescreen</PresentationFormat>
  <Paragraphs>149</Paragraphs>
  <Slides>35</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Arial Black Regular</vt:lpstr>
      <vt:lpstr>Calibri</vt:lpstr>
      <vt:lpstr>Fellix</vt:lpstr>
      <vt:lpstr>Fellix Medium</vt:lpstr>
      <vt:lpstr>Franklin Gothic Heavy</vt:lpstr>
      <vt:lpstr>Futura</vt:lpstr>
      <vt:lpstr>Futura Medium</vt:lpstr>
      <vt:lpstr>Futura Std Book</vt:lpstr>
      <vt:lpstr>Futura Std Medium</vt:lpstr>
      <vt:lpstr>Helvetica Neue Medium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Hoffman, Lauren</dc:creator>
  <cp:lastModifiedBy>Luby, Shelby (Finance)</cp:lastModifiedBy>
  <cp:revision>607</cp:revision>
  <cp:lastPrinted>2022-03-07T19:12:42Z</cp:lastPrinted>
  <dcterms:created xsi:type="dcterms:W3CDTF">2021-10-25T01:30:16Z</dcterms:created>
  <dcterms:modified xsi:type="dcterms:W3CDTF">2022-12-15T18:42:36Z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d111c4b-49e3-4225-99d5-171502db0107_Enabled">
    <vt:lpwstr>true</vt:lpwstr>
  </property>
  <property fmtid="{D5CDD505-2E9C-101B-9397-08002B2CF9AE}" pid="3" name="MSIP_Label_0d111c4b-49e3-4225-99d5-171502db0107_SetDate">
    <vt:lpwstr>2021-10-25T01:30:16Z</vt:lpwstr>
  </property>
  <property fmtid="{D5CDD505-2E9C-101B-9397-08002B2CF9AE}" pid="4" name="MSIP_Label_0d111c4b-49e3-4225-99d5-171502db0107_Method">
    <vt:lpwstr>Standard</vt:lpwstr>
  </property>
  <property fmtid="{D5CDD505-2E9C-101B-9397-08002B2CF9AE}" pid="5" name="MSIP_Label_0d111c4b-49e3-4225-99d5-171502db0107_Name">
    <vt:lpwstr>Authorized Use</vt:lpwstr>
  </property>
  <property fmtid="{D5CDD505-2E9C-101B-9397-08002B2CF9AE}" pid="6" name="MSIP_Label_0d111c4b-49e3-4225-99d5-171502db0107_SiteId">
    <vt:lpwstr>bcfa3e87-841e-48c7-983b-584159dd1a69</vt:lpwstr>
  </property>
  <property fmtid="{D5CDD505-2E9C-101B-9397-08002B2CF9AE}" pid="7" name="MSIP_Label_0d111c4b-49e3-4225-99d5-171502db0107_ActionId">
    <vt:lpwstr>05b51b95-26c3-4759-b01b-515e3c863a7b</vt:lpwstr>
  </property>
  <property fmtid="{D5CDD505-2E9C-101B-9397-08002B2CF9AE}" pid="8" name="MSIP_Label_0d111c4b-49e3-4225-99d5-171502db0107_ContentBits">
    <vt:lpwstr>0</vt:lpwstr>
  </property>
  <property fmtid="{D5CDD505-2E9C-101B-9397-08002B2CF9AE}" pid="9" name="ContentTypeId">
    <vt:lpwstr>0x010100A196004BDE1A2743AE852342DA2FAC13</vt:lpwstr>
  </property>
  <property fmtid="{D5CDD505-2E9C-101B-9397-08002B2CF9AE}" pid="10" name="MediaServiceImageTags">
    <vt:lpwstr/>
  </property>
</Properties>
</file>