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55" r:id="rId5"/>
    <p:sldMasterId id="2147483967" r:id="rId6"/>
  </p:sldMasterIdLst>
  <p:notesMasterIdLst>
    <p:notesMasterId r:id="rId22"/>
  </p:notesMasterIdLst>
  <p:sldIdLst>
    <p:sldId id="368" r:id="rId7"/>
    <p:sldId id="402" r:id="rId8"/>
    <p:sldId id="412" r:id="rId9"/>
    <p:sldId id="413" r:id="rId10"/>
    <p:sldId id="414" r:id="rId11"/>
    <p:sldId id="403" r:id="rId12"/>
    <p:sldId id="404" r:id="rId13"/>
    <p:sldId id="405" r:id="rId14"/>
    <p:sldId id="410" r:id="rId15"/>
    <p:sldId id="406" r:id="rId16"/>
    <p:sldId id="408" r:id="rId17"/>
    <p:sldId id="409" r:id="rId18"/>
    <p:sldId id="411" r:id="rId19"/>
    <p:sldId id="415" r:id="rId20"/>
    <p:sldId id="416" r:id="rId21"/>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Nicholas F (Treasury)" initials="MNF(" lastIdx="1" clrIdx="0">
    <p:extLst>
      <p:ext uri="{19B8F6BF-5375-455C-9EA6-DF929625EA0E}">
        <p15:presenceInfo xmlns:p15="http://schemas.microsoft.com/office/powerpoint/2012/main" userId="S::nick.moore@ky.gov::e6a1c9da-4c98-43db-8a6c-2973408d08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5592" autoAdjust="0"/>
  </p:normalViewPr>
  <p:slideViewPr>
    <p:cSldViewPr>
      <p:cViewPr varScale="1">
        <p:scale>
          <a:sx n="62" d="100"/>
          <a:sy n="62" d="100"/>
        </p:scale>
        <p:origin x="1688" y="5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A3BEA-C432-4C82-B5B8-19AFDBFF1FB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CC20B41-1203-418D-8743-82D23259A90A}">
      <dgm:prSet/>
      <dgm:spPr/>
      <dgm:t>
        <a:bodyPr/>
        <a:lstStyle/>
        <a:p>
          <a:r>
            <a:rPr lang="en-US" dirty="0"/>
            <a:t>Procurement</a:t>
          </a:r>
        </a:p>
      </dgm:t>
    </dgm:pt>
    <dgm:pt modelId="{63E1D81F-92E9-4AA8-B647-7CEAF4697F56}" type="parTrans" cxnId="{5CF0ED30-5D73-43FD-AD60-1639982C700F}">
      <dgm:prSet/>
      <dgm:spPr/>
      <dgm:t>
        <a:bodyPr/>
        <a:lstStyle/>
        <a:p>
          <a:endParaRPr lang="en-US"/>
        </a:p>
      </dgm:t>
    </dgm:pt>
    <dgm:pt modelId="{69013A99-A0B2-423C-A26F-0191FB2E1794}" type="sibTrans" cxnId="{5CF0ED30-5D73-43FD-AD60-1639982C700F}">
      <dgm:prSet/>
      <dgm:spPr/>
      <dgm:t>
        <a:bodyPr/>
        <a:lstStyle/>
        <a:p>
          <a:endParaRPr lang="en-US"/>
        </a:p>
      </dgm:t>
    </dgm:pt>
    <dgm:pt modelId="{6943A268-5015-4445-BA08-50D799F67775}">
      <dgm:prSet/>
      <dgm:spPr/>
      <dgm:t>
        <a:bodyPr/>
        <a:lstStyle/>
        <a:p>
          <a:r>
            <a:rPr lang="en-US"/>
            <a:t>Accounts Payable</a:t>
          </a:r>
        </a:p>
      </dgm:t>
    </dgm:pt>
    <dgm:pt modelId="{39C1952E-EC8A-402C-8703-F30DB74A6CD2}" type="parTrans" cxnId="{4629B117-581D-42EF-8C37-5D6BAB7C8FF8}">
      <dgm:prSet/>
      <dgm:spPr/>
      <dgm:t>
        <a:bodyPr/>
        <a:lstStyle/>
        <a:p>
          <a:endParaRPr lang="en-US"/>
        </a:p>
      </dgm:t>
    </dgm:pt>
    <dgm:pt modelId="{2F2390E3-6C21-4781-BC1B-E9A03FC95772}" type="sibTrans" cxnId="{4629B117-581D-42EF-8C37-5D6BAB7C8FF8}">
      <dgm:prSet/>
      <dgm:spPr/>
      <dgm:t>
        <a:bodyPr/>
        <a:lstStyle/>
        <a:p>
          <a:endParaRPr lang="en-US"/>
        </a:p>
      </dgm:t>
    </dgm:pt>
    <dgm:pt modelId="{C7DEB358-30DF-477D-A0E8-8E8F4B811759}">
      <dgm:prSet/>
      <dgm:spPr/>
      <dgm:t>
        <a:bodyPr/>
        <a:lstStyle/>
        <a:p>
          <a:r>
            <a:rPr lang="en-US"/>
            <a:t>Pcard</a:t>
          </a:r>
        </a:p>
      </dgm:t>
    </dgm:pt>
    <dgm:pt modelId="{86D1269C-9D36-4C67-8541-EAD510920497}" type="parTrans" cxnId="{306BE227-D1C8-4706-9100-CA92ABE3C43C}">
      <dgm:prSet/>
      <dgm:spPr/>
      <dgm:t>
        <a:bodyPr/>
        <a:lstStyle/>
        <a:p>
          <a:endParaRPr lang="en-US"/>
        </a:p>
      </dgm:t>
    </dgm:pt>
    <dgm:pt modelId="{A3C7CC11-1B88-41D0-934B-BA8588D281E0}" type="sibTrans" cxnId="{306BE227-D1C8-4706-9100-CA92ABE3C43C}">
      <dgm:prSet/>
      <dgm:spPr/>
      <dgm:t>
        <a:bodyPr/>
        <a:lstStyle/>
        <a:p>
          <a:endParaRPr lang="en-US"/>
        </a:p>
      </dgm:t>
    </dgm:pt>
    <dgm:pt modelId="{43F473F3-0330-4974-98C5-69AA85F46BDD}">
      <dgm:prSet/>
      <dgm:spPr/>
      <dgm:t>
        <a:bodyPr/>
        <a:lstStyle/>
        <a:p>
          <a:r>
            <a:rPr lang="en-US"/>
            <a:t>1099</a:t>
          </a:r>
        </a:p>
      </dgm:t>
    </dgm:pt>
    <dgm:pt modelId="{304B3A41-9B5F-48E1-8C93-64E4CC9A1BB7}" type="parTrans" cxnId="{DA4842C4-6D48-44E7-BFD5-EAD87F007064}">
      <dgm:prSet/>
      <dgm:spPr/>
      <dgm:t>
        <a:bodyPr/>
        <a:lstStyle/>
        <a:p>
          <a:endParaRPr lang="en-US"/>
        </a:p>
      </dgm:t>
    </dgm:pt>
    <dgm:pt modelId="{28F67B75-ADA2-4C23-AE4F-F1BE563BC6BF}" type="sibTrans" cxnId="{DA4842C4-6D48-44E7-BFD5-EAD87F007064}">
      <dgm:prSet/>
      <dgm:spPr/>
      <dgm:t>
        <a:bodyPr/>
        <a:lstStyle/>
        <a:p>
          <a:endParaRPr lang="en-US"/>
        </a:p>
      </dgm:t>
    </dgm:pt>
    <dgm:pt modelId="{F4C10035-EB3A-45AD-A252-FD25701869EB}">
      <dgm:prSet/>
      <dgm:spPr/>
      <dgm:t>
        <a:bodyPr/>
        <a:lstStyle/>
        <a:p>
          <a:r>
            <a:rPr lang="en-US"/>
            <a:t>Interfaces</a:t>
          </a:r>
        </a:p>
      </dgm:t>
    </dgm:pt>
    <dgm:pt modelId="{8602A5E8-C5BE-4517-AFE0-671DE2C2FC68}" type="parTrans" cxnId="{1C821D92-BB87-42C1-9CBB-7D033BEDFBCE}">
      <dgm:prSet/>
      <dgm:spPr/>
      <dgm:t>
        <a:bodyPr/>
        <a:lstStyle/>
        <a:p>
          <a:endParaRPr lang="en-US"/>
        </a:p>
      </dgm:t>
    </dgm:pt>
    <dgm:pt modelId="{D294F81A-6BD8-49ED-879B-ED9AC089DB08}" type="sibTrans" cxnId="{1C821D92-BB87-42C1-9CBB-7D033BEDFBCE}">
      <dgm:prSet/>
      <dgm:spPr/>
      <dgm:t>
        <a:bodyPr/>
        <a:lstStyle/>
        <a:p>
          <a:endParaRPr lang="en-US"/>
        </a:p>
      </dgm:t>
    </dgm:pt>
    <dgm:pt modelId="{1AFAFF54-77BA-4AFA-A3EB-1677454D6B36}">
      <dgm:prSet/>
      <dgm:spPr/>
      <dgm:t>
        <a:bodyPr/>
        <a:lstStyle/>
        <a:p>
          <a:r>
            <a:rPr lang="en-US"/>
            <a:t>Checkwriter</a:t>
          </a:r>
        </a:p>
      </dgm:t>
    </dgm:pt>
    <dgm:pt modelId="{780208E0-C552-48E3-8A13-D365D04FA361}" type="parTrans" cxnId="{A7C6846F-BA96-4073-AE48-02D21B6A517E}">
      <dgm:prSet/>
      <dgm:spPr/>
      <dgm:t>
        <a:bodyPr/>
        <a:lstStyle/>
        <a:p>
          <a:endParaRPr lang="en-US"/>
        </a:p>
      </dgm:t>
    </dgm:pt>
    <dgm:pt modelId="{C7233FFE-0956-47DE-8C99-A998F4537DE0}" type="sibTrans" cxnId="{A7C6846F-BA96-4073-AE48-02D21B6A517E}">
      <dgm:prSet/>
      <dgm:spPr/>
      <dgm:t>
        <a:bodyPr/>
        <a:lstStyle/>
        <a:p>
          <a:endParaRPr lang="en-US"/>
        </a:p>
      </dgm:t>
    </dgm:pt>
    <dgm:pt modelId="{78BE0C73-A194-46FA-B37F-7F0AD2D51319}">
      <dgm:prSet/>
      <dgm:spPr/>
      <dgm:t>
        <a:bodyPr/>
        <a:lstStyle/>
        <a:p>
          <a:r>
            <a:rPr lang="en-US"/>
            <a:t>Technical</a:t>
          </a:r>
        </a:p>
      </dgm:t>
    </dgm:pt>
    <dgm:pt modelId="{95A0321C-B2D4-48CC-BDAB-C5EC2FE720CD}" type="parTrans" cxnId="{A69D5132-04F1-453A-82CB-FFF5860176C2}">
      <dgm:prSet/>
      <dgm:spPr/>
      <dgm:t>
        <a:bodyPr/>
        <a:lstStyle/>
        <a:p>
          <a:endParaRPr lang="en-US"/>
        </a:p>
      </dgm:t>
    </dgm:pt>
    <dgm:pt modelId="{4796CFB8-B18D-4F21-8874-37D151090113}" type="sibTrans" cxnId="{A69D5132-04F1-453A-82CB-FFF5860176C2}">
      <dgm:prSet/>
      <dgm:spPr/>
      <dgm:t>
        <a:bodyPr/>
        <a:lstStyle/>
        <a:p>
          <a:endParaRPr lang="en-US"/>
        </a:p>
      </dgm:t>
    </dgm:pt>
    <dgm:pt modelId="{350BC4EE-EA97-482E-B734-767C84CD2AB4}">
      <dgm:prSet/>
      <dgm:spPr/>
      <dgm:t>
        <a:bodyPr/>
        <a:lstStyle/>
        <a:p>
          <a:r>
            <a:rPr lang="en-US"/>
            <a:t>Travel</a:t>
          </a:r>
        </a:p>
      </dgm:t>
    </dgm:pt>
    <dgm:pt modelId="{D7370713-BAE9-4D7D-8D4E-10913548FC14}" type="parTrans" cxnId="{932109E5-9191-4675-A5E0-67A81A81AB71}">
      <dgm:prSet/>
      <dgm:spPr/>
      <dgm:t>
        <a:bodyPr/>
        <a:lstStyle/>
        <a:p>
          <a:endParaRPr lang="en-US"/>
        </a:p>
      </dgm:t>
    </dgm:pt>
    <dgm:pt modelId="{CCBB6DF2-14DB-411D-8A70-86E0896E1530}" type="sibTrans" cxnId="{932109E5-9191-4675-A5E0-67A81A81AB71}">
      <dgm:prSet/>
      <dgm:spPr/>
      <dgm:t>
        <a:bodyPr/>
        <a:lstStyle/>
        <a:p>
          <a:endParaRPr lang="en-US"/>
        </a:p>
      </dgm:t>
    </dgm:pt>
    <dgm:pt modelId="{EADF6E31-35EC-43C1-95B8-6A463EC85124}">
      <dgm:prSet/>
      <dgm:spPr/>
      <dgm:t>
        <a:bodyPr/>
        <a:lstStyle/>
        <a:p>
          <a:r>
            <a:rPr lang="en-US"/>
            <a:t>Labor Cost</a:t>
          </a:r>
        </a:p>
      </dgm:t>
    </dgm:pt>
    <dgm:pt modelId="{45AA1FB6-696D-45B6-85A3-DE02B7E4B70A}" type="parTrans" cxnId="{22BFC9A3-0BF2-436C-95A6-D2D3EDD947E2}">
      <dgm:prSet/>
      <dgm:spPr/>
      <dgm:t>
        <a:bodyPr/>
        <a:lstStyle/>
        <a:p>
          <a:endParaRPr lang="en-US"/>
        </a:p>
      </dgm:t>
    </dgm:pt>
    <dgm:pt modelId="{9852B783-AE8A-41E0-97AC-B20818E47A25}" type="sibTrans" cxnId="{22BFC9A3-0BF2-436C-95A6-D2D3EDD947E2}">
      <dgm:prSet/>
      <dgm:spPr/>
      <dgm:t>
        <a:bodyPr/>
        <a:lstStyle/>
        <a:p>
          <a:endParaRPr lang="en-US"/>
        </a:p>
      </dgm:t>
    </dgm:pt>
    <dgm:pt modelId="{36DE0B92-95B4-4FFF-A404-4723494852B9}">
      <dgm:prSet/>
      <dgm:spPr/>
      <dgm:t>
        <a:bodyPr/>
        <a:lstStyle/>
        <a:p>
          <a:r>
            <a:rPr lang="en-US"/>
            <a:t>Fixed Assets</a:t>
          </a:r>
        </a:p>
      </dgm:t>
    </dgm:pt>
    <dgm:pt modelId="{7EFA687C-E81A-4CC7-8EE8-7BE29BB8E723}" type="parTrans" cxnId="{EDDB6E56-6421-4506-A86A-F8CA18B5C980}">
      <dgm:prSet/>
      <dgm:spPr/>
      <dgm:t>
        <a:bodyPr/>
        <a:lstStyle/>
        <a:p>
          <a:endParaRPr lang="en-US"/>
        </a:p>
      </dgm:t>
    </dgm:pt>
    <dgm:pt modelId="{0512D0CC-6652-448B-B89A-978EB43B6866}" type="sibTrans" cxnId="{EDDB6E56-6421-4506-A86A-F8CA18B5C980}">
      <dgm:prSet/>
      <dgm:spPr/>
      <dgm:t>
        <a:bodyPr/>
        <a:lstStyle/>
        <a:p>
          <a:endParaRPr lang="en-US"/>
        </a:p>
      </dgm:t>
    </dgm:pt>
    <dgm:pt modelId="{8CBD9DAD-0BA1-4A97-A546-6B38A658E571}">
      <dgm:prSet/>
      <dgm:spPr/>
      <dgm:t>
        <a:bodyPr/>
        <a:lstStyle/>
        <a:p>
          <a:r>
            <a:rPr lang="en-US"/>
            <a:t>Reporting</a:t>
          </a:r>
        </a:p>
      </dgm:t>
    </dgm:pt>
    <dgm:pt modelId="{E960E293-E82D-4E2C-870C-05B98A8A48B6}" type="parTrans" cxnId="{3DC6C4D2-3E32-4943-87FC-6150B44E01AA}">
      <dgm:prSet/>
      <dgm:spPr/>
      <dgm:t>
        <a:bodyPr/>
        <a:lstStyle/>
        <a:p>
          <a:endParaRPr lang="en-US"/>
        </a:p>
      </dgm:t>
    </dgm:pt>
    <dgm:pt modelId="{F0305AFA-AEB0-4D7C-B90A-5D09AB63D054}" type="sibTrans" cxnId="{3DC6C4D2-3E32-4943-87FC-6150B44E01AA}">
      <dgm:prSet/>
      <dgm:spPr/>
      <dgm:t>
        <a:bodyPr/>
        <a:lstStyle/>
        <a:p>
          <a:endParaRPr lang="en-US"/>
        </a:p>
      </dgm:t>
    </dgm:pt>
    <dgm:pt modelId="{B23DF3F5-FE1D-406A-A4B1-E131A4C96F5F}">
      <dgm:prSet/>
      <dgm:spPr/>
      <dgm:t>
        <a:bodyPr/>
        <a:lstStyle/>
        <a:p>
          <a:r>
            <a:rPr lang="en-US"/>
            <a:t>Cost Accounting</a:t>
          </a:r>
        </a:p>
      </dgm:t>
    </dgm:pt>
    <dgm:pt modelId="{5BA12DC4-16B9-4FB5-B69E-E7A3BE18EB23}" type="parTrans" cxnId="{462C37A6-1D81-4E8C-A125-3D1E6EA254CC}">
      <dgm:prSet/>
      <dgm:spPr/>
      <dgm:t>
        <a:bodyPr/>
        <a:lstStyle/>
        <a:p>
          <a:endParaRPr lang="en-US"/>
        </a:p>
      </dgm:t>
    </dgm:pt>
    <dgm:pt modelId="{D7B4454E-F89C-438E-A662-E534D4276EAB}" type="sibTrans" cxnId="{462C37A6-1D81-4E8C-A125-3D1E6EA254CC}">
      <dgm:prSet/>
      <dgm:spPr/>
      <dgm:t>
        <a:bodyPr/>
        <a:lstStyle/>
        <a:p>
          <a:endParaRPr lang="en-US"/>
        </a:p>
      </dgm:t>
    </dgm:pt>
    <dgm:pt modelId="{BFBBD871-C9A8-4A12-A10D-6CFA5FAF03B7}">
      <dgm:prSet/>
      <dgm:spPr/>
      <dgm:t>
        <a:bodyPr/>
        <a:lstStyle/>
        <a:p>
          <a:r>
            <a:rPr lang="en-US"/>
            <a:t>General Accounting</a:t>
          </a:r>
        </a:p>
      </dgm:t>
    </dgm:pt>
    <dgm:pt modelId="{C6174E79-996F-49CC-B507-DB275A39AF59}" type="parTrans" cxnId="{FBCB70A1-A280-4139-9EB8-E5224FC06AC9}">
      <dgm:prSet/>
      <dgm:spPr/>
      <dgm:t>
        <a:bodyPr/>
        <a:lstStyle/>
        <a:p>
          <a:endParaRPr lang="en-US"/>
        </a:p>
      </dgm:t>
    </dgm:pt>
    <dgm:pt modelId="{A60C3A23-D88F-46ED-9062-D6BEAF454C8A}" type="sibTrans" cxnId="{FBCB70A1-A280-4139-9EB8-E5224FC06AC9}">
      <dgm:prSet/>
      <dgm:spPr/>
      <dgm:t>
        <a:bodyPr/>
        <a:lstStyle/>
        <a:p>
          <a:endParaRPr lang="en-US"/>
        </a:p>
      </dgm:t>
    </dgm:pt>
    <dgm:pt modelId="{835B7424-BFEA-40D8-96B2-5F34FC9F9DCB}">
      <dgm:prSet/>
      <dgm:spPr/>
      <dgm:t>
        <a:bodyPr/>
        <a:lstStyle/>
        <a:p>
          <a:r>
            <a:rPr lang="en-US"/>
            <a:t>Chart of Accounts</a:t>
          </a:r>
        </a:p>
      </dgm:t>
    </dgm:pt>
    <dgm:pt modelId="{65A42685-0E24-4DF2-B0FD-F5916424CC0D}" type="parTrans" cxnId="{90A51DAE-E68E-4495-92C2-BF589E1FE843}">
      <dgm:prSet/>
      <dgm:spPr/>
      <dgm:t>
        <a:bodyPr/>
        <a:lstStyle/>
        <a:p>
          <a:endParaRPr lang="en-US"/>
        </a:p>
      </dgm:t>
    </dgm:pt>
    <dgm:pt modelId="{F8849A52-937A-46A8-90D3-FE895A2DBFAA}" type="sibTrans" cxnId="{90A51DAE-E68E-4495-92C2-BF589E1FE843}">
      <dgm:prSet/>
      <dgm:spPr/>
      <dgm:t>
        <a:bodyPr/>
        <a:lstStyle/>
        <a:p>
          <a:endParaRPr lang="en-US"/>
        </a:p>
      </dgm:t>
    </dgm:pt>
    <dgm:pt modelId="{4725DE90-D799-46A6-9616-23B6297028A2}">
      <dgm:prSet/>
      <dgm:spPr/>
      <dgm:t>
        <a:bodyPr/>
        <a:lstStyle/>
        <a:p>
          <a:r>
            <a:rPr lang="en-US"/>
            <a:t>Vendor</a:t>
          </a:r>
        </a:p>
      </dgm:t>
    </dgm:pt>
    <dgm:pt modelId="{7B24345D-7D87-4C4D-9719-40E17A8BA339}" type="parTrans" cxnId="{90EC0B2D-CD8F-41F2-B332-E4EC6C7DD034}">
      <dgm:prSet/>
      <dgm:spPr/>
      <dgm:t>
        <a:bodyPr/>
        <a:lstStyle/>
        <a:p>
          <a:endParaRPr lang="en-US"/>
        </a:p>
      </dgm:t>
    </dgm:pt>
    <dgm:pt modelId="{4AA89CD7-B920-47F8-93D0-D141A5F10A18}" type="sibTrans" cxnId="{90EC0B2D-CD8F-41F2-B332-E4EC6C7DD034}">
      <dgm:prSet/>
      <dgm:spPr/>
      <dgm:t>
        <a:bodyPr/>
        <a:lstStyle/>
        <a:p>
          <a:endParaRPr lang="en-US"/>
        </a:p>
      </dgm:t>
    </dgm:pt>
    <dgm:pt modelId="{25E52B59-9076-49AD-8CC3-C0834E614C53}">
      <dgm:prSet/>
      <dgm:spPr/>
      <dgm:t>
        <a:bodyPr/>
        <a:lstStyle/>
        <a:p>
          <a:r>
            <a:rPr lang="en-US" dirty="0"/>
            <a:t>VSS- Procurement</a:t>
          </a:r>
        </a:p>
      </dgm:t>
    </dgm:pt>
    <dgm:pt modelId="{F028908A-88B5-4F34-92B0-C55EA912C2FA}" type="parTrans" cxnId="{1DE969B2-5174-4813-B4C2-D4D9B0E2BB94}">
      <dgm:prSet/>
      <dgm:spPr/>
      <dgm:t>
        <a:bodyPr/>
        <a:lstStyle/>
        <a:p>
          <a:endParaRPr lang="en-US"/>
        </a:p>
      </dgm:t>
    </dgm:pt>
    <dgm:pt modelId="{69505CE1-7F02-4B1B-9A5D-BF821D198FE4}" type="sibTrans" cxnId="{1DE969B2-5174-4813-B4C2-D4D9B0E2BB94}">
      <dgm:prSet/>
      <dgm:spPr/>
      <dgm:t>
        <a:bodyPr/>
        <a:lstStyle/>
        <a:p>
          <a:endParaRPr lang="en-US"/>
        </a:p>
      </dgm:t>
    </dgm:pt>
    <dgm:pt modelId="{D0F34441-0F65-4454-9CE2-AF709C802DDA}">
      <dgm:prSet/>
      <dgm:spPr/>
      <dgm:t>
        <a:bodyPr/>
        <a:lstStyle/>
        <a:p>
          <a:r>
            <a:rPr lang="en-US" dirty="0"/>
            <a:t>Budget</a:t>
          </a:r>
        </a:p>
      </dgm:t>
    </dgm:pt>
    <dgm:pt modelId="{A6F20087-328E-4116-84BD-A3DE2B0AA033}" type="parTrans" cxnId="{ADE0F40E-C918-4FDF-917B-695BCE93C7BE}">
      <dgm:prSet/>
      <dgm:spPr/>
      <dgm:t>
        <a:bodyPr/>
        <a:lstStyle/>
        <a:p>
          <a:endParaRPr lang="en-US"/>
        </a:p>
      </dgm:t>
    </dgm:pt>
    <dgm:pt modelId="{34B1EE6C-85F2-4902-A272-2B227FB3FD02}" type="sibTrans" cxnId="{ADE0F40E-C918-4FDF-917B-695BCE93C7BE}">
      <dgm:prSet/>
      <dgm:spPr/>
      <dgm:t>
        <a:bodyPr/>
        <a:lstStyle/>
        <a:p>
          <a:endParaRPr lang="en-US"/>
        </a:p>
      </dgm:t>
    </dgm:pt>
    <dgm:pt modelId="{8C672E78-5A5F-4F5B-82F4-AB0E83D0635E}" type="pres">
      <dgm:prSet presAssocID="{A2BA3BEA-C432-4C82-B5B8-19AFDBFF1FB2}" presName="Name0" presStyleCnt="0">
        <dgm:presLayoutVars>
          <dgm:dir/>
          <dgm:resizeHandles val="exact"/>
        </dgm:presLayoutVars>
      </dgm:prSet>
      <dgm:spPr/>
    </dgm:pt>
    <dgm:pt modelId="{BD356B88-0342-49DB-A98C-B024FEBFE831}" type="pres">
      <dgm:prSet presAssocID="{A2BA3BEA-C432-4C82-B5B8-19AFDBFF1FB2}" presName="cycle" presStyleCnt="0"/>
      <dgm:spPr/>
    </dgm:pt>
    <dgm:pt modelId="{9A0F45F2-986C-4640-9D61-1976C094B680}" type="pres">
      <dgm:prSet presAssocID="{D0F34441-0F65-4454-9CE2-AF709C802DDA}" presName="nodeFirstNode" presStyleLbl="node1" presStyleIdx="0" presStyleCnt="17">
        <dgm:presLayoutVars>
          <dgm:bulletEnabled val="1"/>
        </dgm:presLayoutVars>
      </dgm:prSet>
      <dgm:spPr/>
    </dgm:pt>
    <dgm:pt modelId="{FDACD88B-B759-4B18-8670-1988FC785BE2}" type="pres">
      <dgm:prSet presAssocID="{34B1EE6C-85F2-4902-A272-2B227FB3FD02}" presName="sibTransFirstNode" presStyleLbl="bgShp" presStyleIdx="0" presStyleCnt="1"/>
      <dgm:spPr/>
    </dgm:pt>
    <dgm:pt modelId="{C5776F60-72C6-4059-8AC2-64B95B0B35DF}" type="pres">
      <dgm:prSet presAssocID="{6CC20B41-1203-418D-8743-82D23259A90A}" presName="nodeFollowingNodes" presStyleLbl="node1" presStyleIdx="1" presStyleCnt="17">
        <dgm:presLayoutVars>
          <dgm:bulletEnabled val="1"/>
        </dgm:presLayoutVars>
      </dgm:prSet>
      <dgm:spPr/>
    </dgm:pt>
    <dgm:pt modelId="{F27010A2-A471-4D37-96E9-2392872DDA56}" type="pres">
      <dgm:prSet presAssocID="{6943A268-5015-4445-BA08-50D799F67775}" presName="nodeFollowingNodes" presStyleLbl="node1" presStyleIdx="2" presStyleCnt="17">
        <dgm:presLayoutVars>
          <dgm:bulletEnabled val="1"/>
        </dgm:presLayoutVars>
      </dgm:prSet>
      <dgm:spPr/>
    </dgm:pt>
    <dgm:pt modelId="{A5255C26-D44E-4F74-8901-9EB6692F86CE}" type="pres">
      <dgm:prSet presAssocID="{C7DEB358-30DF-477D-A0E8-8E8F4B811759}" presName="nodeFollowingNodes" presStyleLbl="node1" presStyleIdx="3" presStyleCnt="17">
        <dgm:presLayoutVars>
          <dgm:bulletEnabled val="1"/>
        </dgm:presLayoutVars>
      </dgm:prSet>
      <dgm:spPr/>
    </dgm:pt>
    <dgm:pt modelId="{3EBD049A-A802-4182-802D-98E6F6E1698E}" type="pres">
      <dgm:prSet presAssocID="{43F473F3-0330-4974-98C5-69AA85F46BDD}" presName="nodeFollowingNodes" presStyleLbl="node1" presStyleIdx="4" presStyleCnt="17">
        <dgm:presLayoutVars>
          <dgm:bulletEnabled val="1"/>
        </dgm:presLayoutVars>
      </dgm:prSet>
      <dgm:spPr/>
    </dgm:pt>
    <dgm:pt modelId="{24029CC7-B3D8-4813-9890-D9682F1111E5}" type="pres">
      <dgm:prSet presAssocID="{F4C10035-EB3A-45AD-A252-FD25701869EB}" presName="nodeFollowingNodes" presStyleLbl="node1" presStyleIdx="5" presStyleCnt="17">
        <dgm:presLayoutVars>
          <dgm:bulletEnabled val="1"/>
        </dgm:presLayoutVars>
      </dgm:prSet>
      <dgm:spPr/>
    </dgm:pt>
    <dgm:pt modelId="{5D8908CD-0E64-442E-8C79-29FA324EB35E}" type="pres">
      <dgm:prSet presAssocID="{1AFAFF54-77BA-4AFA-A3EB-1677454D6B36}" presName="nodeFollowingNodes" presStyleLbl="node1" presStyleIdx="6" presStyleCnt="17">
        <dgm:presLayoutVars>
          <dgm:bulletEnabled val="1"/>
        </dgm:presLayoutVars>
      </dgm:prSet>
      <dgm:spPr/>
    </dgm:pt>
    <dgm:pt modelId="{429D37B1-0FC5-4BC0-8BEE-EDF8FEB3296F}" type="pres">
      <dgm:prSet presAssocID="{78BE0C73-A194-46FA-B37F-7F0AD2D51319}" presName="nodeFollowingNodes" presStyleLbl="node1" presStyleIdx="7" presStyleCnt="17">
        <dgm:presLayoutVars>
          <dgm:bulletEnabled val="1"/>
        </dgm:presLayoutVars>
      </dgm:prSet>
      <dgm:spPr/>
    </dgm:pt>
    <dgm:pt modelId="{AE2652C4-DBA4-4664-9508-CA5835A4E0DA}" type="pres">
      <dgm:prSet presAssocID="{350BC4EE-EA97-482E-B734-767C84CD2AB4}" presName="nodeFollowingNodes" presStyleLbl="node1" presStyleIdx="8" presStyleCnt="17">
        <dgm:presLayoutVars>
          <dgm:bulletEnabled val="1"/>
        </dgm:presLayoutVars>
      </dgm:prSet>
      <dgm:spPr/>
    </dgm:pt>
    <dgm:pt modelId="{FEA7B079-6483-47C1-A01E-C3D1027D6BE4}" type="pres">
      <dgm:prSet presAssocID="{EADF6E31-35EC-43C1-95B8-6A463EC85124}" presName="nodeFollowingNodes" presStyleLbl="node1" presStyleIdx="9" presStyleCnt="17">
        <dgm:presLayoutVars>
          <dgm:bulletEnabled val="1"/>
        </dgm:presLayoutVars>
      </dgm:prSet>
      <dgm:spPr/>
    </dgm:pt>
    <dgm:pt modelId="{39A334DD-CDE3-442F-8124-0D4EF08B1C1A}" type="pres">
      <dgm:prSet presAssocID="{36DE0B92-95B4-4FFF-A404-4723494852B9}" presName="nodeFollowingNodes" presStyleLbl="node1" presStyleIdx="10" presStyleCnt="17">
        <dgm:presLayoutVars>
          <dgm:bulletEnabled val="1"/>
        </dgm:presLayoutVars>
      </dgm:prSet>
      <dgm:spPr/>
    </dgm:pt>
    <dgm:pt modelId="{D554A1EF-75B0-4B67-A788-C90F64D6A02F}" type="pres">
      <dgm:prSet presAssocID="{8CBD9DAD-0BA1-4A97-A546-6B38A658E571}" presName="nodeFollowingNodes" presStyleLbl="node1" presStyleIdx="11" presStyleCnt="17">
        <dgm:presLayoutVars>
          <dgm:bulletEnabled val="1"/>
        </dgm:presLayoutVars>
      </dgm:prSet>
      <dgm:spPr/>
    </dgm:pt>
    <dgm:pt modelId="{23B5695C-9529-4A9F-90F1-6BEC3B8728E1}" type="pres">
      <dgm:prSet presAssocID="{B23DF3F5-FE1D-406A-A4B1-E131A4C96F5F}" presName="nodeFollowingNodes" presStyleLbl="node1" presStyleIdx="12" presStyleCnt="17">
        <dgm:presLayoutVars>
          <dgm:bulletEnabled val="1"/>
        </dgm:presLayoutVars>
      </dgm:prSet>
      <dgm:spPr/>
    </dgm:pt>
    <dgm:pt modelId="{C866ED42-0CA3-4F8B-B6C2-F7CE0D6DD9E5}" type="pres">
      <dgm:prSet presAssocID="{BFBBD871-C9A8-4A12-A10D-6CFA5FAF03B7}" presName="nodeFollowingNodes" presStyleLbl="node1" presStyleIdx="13" presStyleCnt="17">
        <dgm:presLayoutVars>
          <dgm:bulletEnabled val="1"/>
        </dgm:presLayoutVars>
      </dgm:prSet>
      <dgm:spPr/>
    </dgm:pt>
    <dgm:pt modelId="{6AB21D63-C579-4A77-B305-FFD205CE0C8E}" type="pres">
      <dgm:prSet presAssocID="{835B7424-BFEA-40D8-96B2-5F34FC9F9DCB}" presName="nodeFollowingNodes" presStyleLbl="node1" presStyleIdx="14" presStyleCnt="17">
        <dgm:presLayoutVars>
          <dgm:bulletEnabled val="1"/>
        </dgm:presLayoutVars>
      </dgm:prSet>
      <dgm:spPr/>
    </dgm:pt>
    <dgm:pt modelId="{AA2D0178-B550-446E-8D8A-D9D6BF0DCB2F}" type="pres">
      <dgm:prSet presAssocID="{4725DE90-D799-46A6-9616-23B6297028A2}" presName="nodeFollowingNodes" presStyleLbl="node1" presStyleIdx="15" presStyleCnt="17">
        <dgm:presLayoutVars>
          <dgm:bulletEnabled val="1"/>
        </dgm:presLayoutVars>
      </dgm:prSet>
      <dgm:spPr/>
    </dgm:pt>
    <dgm:pt modelId="{CD62E3FF-5E4B-48E0-BAE6-6DE248359BD1}" type="pres">
      <dgm:prSet presAssocID="{25E52B59-9076-49AD-8CC3-C0834E614C53}" presName="nodeFollowingNodes" presStyleLbl="node1" presStyleIdx="16" presStyleCnt="17">
        <dgm:presLayoutVars>
          <dgm:bulletEnabled val="1"/>
        </dgm:presLayoutVars>
      </dgm:prSet>
      <dgm:spPr/>
    </dgm:pt>
  </dgm:ptLst>
  <dgm:cxnLst>
    <dgm:cxn modelId="{42853A00-86DD-43E1-B6EF-6B099CCF37E0}" type="presOf" srcId="{BFBBD871-C9A8-4A12-A10D-6CFA5FAF03B7}" destId="{C866ED42-0CA3-4F8B-B6C2-F7CE0D6DD9E5}" srcOrd="0" destOrd="0" presId="urn:microsoft.com/office/officeart/2005/8/layout/cycle3"/>
    <dgm:cxn modelId="{ADE0F40E-C918-4FDF-917B-695BCE93C7BE}" srcId="{A2BA3BEA-C432-4C82-B5B8-19AFDBFF1FB2}" destId="{D0F34441-0F65-4454-9CE2-AF709C802DDA}" srcOrd="0" destOrd="0" parTransId="{A6F20087-328E-4116-84BD-A3DE2B0AA033}" sibTransId="{34B1EE6C-85F2-4902-A272-2B227FB3FD02}"/>
    <dgm:cxn modelId="{4629B117-581D-42EF-8C37-5D6BAB7C8FF8}" srcId="{A2BA3BEA-C432-4C82-B5B8-19AFDBFF1FB2}" destId="{6943A268-5015-4445-BA08-50D799F67775}" srcOrd="2" destOrd="0" parTransId="{39C1952E-EC8A-402C-8703-F30DB74A6CD2}" sibTransId="{2F2390E3-6C21-4781-BC1B-E9A03FC95772}"/>
    <dgm:cxn modelId="{D052071B-5E07-4DFB-9E17-B3A6D7F92F47}" type="presOf" srcId="{6CC20B41-1203-418D-8743-82D23259A90A}" destId="{C5776F60-72C6-4059-8AC2-64B95B0B35DF}" srcOrd="0" destOrd="0" presId="urn:microsoft.com/office/officeart/2005/8/layout/cycle3"/>
    <dgm:cxn modelId="{D9BCC522-2DC1-489E-861E-F00CF4C53C59}" type="presOf" srcId="{C7DEB358-30DF-477D-A0E8-8E8F4B811759}" destId="{A5255C26-D44E-4F74-8901-9EB6692F86CE}" srcOrd="0" destOrd="0" presId="urn:microsoft.com/office/officeart/2005/8/layout/cycle3"/>
    <dgm:cxn modelId="{306BE227-D1C8-4706-9100-CA92ABE3C43C}" srcId="{A2BA3BEA-C432-4C82-B5B8-19AFDBFF1FB2}" destId="{C7DEB358-30DF-477D-A0E8-8E8F4B811759}" srcOrd="3" destOrd="0" parTransId="{86D1269C-9D36-4C67-8541-EAD510920497}" sibTransId="{A3C7CC11-1B88-41D0-934B-BA8588D281E0}"/>
    <dgm:cxn modelId="{90EC0B2D-CD8F-41F2-B332-E4EC6C7DD034}" srcId="{A2BA3BEA-C432-4C82-B5B8-19AFDBFF1FB2}" destId="{4725DE90-D799-46A6-9616-23B6297028A2}" srcOrd="15" destOrd="0" parTransId="{7B24345D-7D87-4C4D-9719-40E17A8BA339}" sibTransId="{4AA89CD7-B920-47F8-93D0-D141A5F10A18}"/>
    <dgm:cxn modelId="{7B562F30-9C66-45E3-8958-F913BFFAD039}" type="presOf" srcId="{25E52B59-9076-49AD-8CC3-C0834E614C53}" destId="{CD62E3FF-5E4B-48E0-BAE6-6DE248359BD1}" srcOrd="0" destOrd="0" presId="urn:microsoft.com/office/officeart/2005/8/layout/cycle3"/>
    <dgm:cxn modelId="{D8AEBB30-C5CD-41B1-ACB0-7560B9CEF96F}" type="presOf" srcId="{B23DF3F5-FE1D-406A-A4B1-E131A4C96F5F}" destId="{23B5695C-9529-4A9F-90F1-6BEC3B8728E1}" srcOrd="0" destOrd="0" presId="urn:microsoft.com/office/officeart/2005/8/layout/cycle3"/>
    <dgm:cxn modelId="{5CF0ED30-5D73-43FD-AD60-1639982C700F}" srcId="{A2BA3BEA-C432-4C82-B5B8-19AFDBFF1FB2}" destId="{6CC20B41-1203-418D-8743-82D23259A90A}" srcOrd="1" destOrd="0" parTransId="{63E1D81F-92E9-4AA8-B647-7CEAF4697F56}" sibTransId="{69013A99-A0B2-423C-A26F-0191FB2E1794}"/>
    <dgm:cxn modelId="{A69D5132-04F1-453A-82CB-FFF5860176C2}" srcId="{A2BA3BEA-C432-4C82-B5B8-19AFDBFF1FB2}" destId="{78BE0C73-A194-46FA-B37F-7F0AD2D51319}" srcOrd="7" destOrd="0" parTransId="{95A0321C-B2D4-48CC-BDAB-C5EC2FE720CD}" sibTransId="{4796CFB8-B18D-4F21-8874-37D151090113}"/>
    <dgm:cxn modelId="{FDFA6B3B-FE5A-491E-AD0F-5122A201EE5B}" type="presOf" srcId="{1AFAFF54-77BA-4AFA-A3EB-1677454D6B36}" destId="{5D8908CD-0E64-442E-8C79-29FA324EB35E}" srcOrd="0" destOrd="0" presId="urn:microsoft.com/office/officeart/2005/8/layout/cycle3"/>
    <dgm:cxn modelId="{3162F56D-173A-44BF-B299-6252356986D4}" type="presOf" srcId="{34B1EE6C-85F2-4902-A272-2B227FB3FD02}" destId="{FDACD88B-B759-4B18-8670-1988FC785BE2}" srcOrd="0" destOrd="0" presId="urn:microsoft.com/office/officeart/2005/8/layout/cycle3"/>
    <dgm:cxn modelId="{A7C6846F-BA96-4073-AE48-02D21B6A517E}" srcId="{A2BA3BEA-C432-4C82-B5B8-19AFDBFF1FB2}" destId="{1AFAFF54-77BA-4AFA-A3EB-1677454D6B36}" srcOrd="6" destOrd="0" parTransId="{780208E0-C552-48E3-8A13-D365D04FA361}" sibTransId="{C7233FFE-0956-47DE-8C99-A998F4537DE0}"/>
    <dgm:cxn modelId="{E8630271-03CF-4163-888C-824DE8734378}" type="presOf" srcId="{F4C10035-EB3A-45AD-A252-FD25701869EB}" destId="{24029CC7-B3D8-4813-9890-D9682F1111E5}" srcOrd="0" destOrd="0" presId="urn:microsoft.com/office/officeart/2005/8/layout/cycle3"/>
    <dgm:cxn modelId="{EDDB6E56-6421-4506-A86A-F8CA18B5C980}" srcId="{A2BA3BEA-C432-4C82-B5B8-19AFDBFF1FB2}" destId="{36DE0B92-95B4-4FFF-A404-4723494852B9}" srcOrd="10" destOrd="0" parTransId="{7EFA687C-E81A-4CC7-8EE8-7BE29BB8E723}" sibTransId="{0512D0CC-6652-448B-B89A-978EB43B6866}"/>
    <dgm:cxn modelId="{8CECAB79-B56E-4BC5-BB68-F3DA6F040061}" type="presOf" srcId="{6943A268-5015-4445-BA08-50D799F67775}" destId="{F27010A2-A471-4D37-96E9-2392872DDA56}" srcOrd="0" destOrd="0" presId="urn:microsoft.com/office/officeart/2005/8/layout/cycle3"/>
    <dgm:cxn modelId="{2B92328E-861F-413C-B307-837194532888}" type="presOf" srcId="{4725DE90-D799-46A6-9616-23B6297028A2}" destId="{AA2D0178-B550-446E-8D8A-D9D6BF0DCB2F}" srcOrd="0" destOrd="0" presId="urn:microsoft.com/office/officeart/2005/8/layout/cycle3"/>
    <dgm:cxn modelId="{1C821D92-BB87-42C1-9CBB-7D033BEDFBCE}" srcId="{A2BA3BEA-C432-4C82-B5B8-19AFDBFF1FB2}" destId="{F4C10035-EB3A-45AD-A252-FD25701869EB}" srcOrd="5" destOrd="0" parTransId="{8602A5E8-C5BE-4517-AFE0-671DE2C2FC68}" sibTransId="{D294F81A-6BD8-49ED-879B-ED9AC089DB08}"/>
    <dgm:cxn modelId="{FBCB70A1-A280-4139-9EB8-E5224FC06AC9}" srcId="{A2BA3BEA-C432-4C82-B5B8-19AFDBFF1FB2}" destId="{BFBBD871-C9A8-4A12-A10D-6CFA5FAF03B7}" srcOrd="13" destOrd="0" parTransId="{C6174E79-996F-49CC-B507-DB275A39AF59}" sibTransId="{A60C3A23-D88F-46ED-9062-D6BEAF454C8A}"/>
    <dgm:cxn modelId="{22BFC9A3-0BF2-436C-95A6-D2D3EDD947E2}" srcId="{A2BA3BEA-C432-4C82-B5B8-19AFDBFF1FB2}" destId="{EADF6E31-35EC-43C1-95B8-6A463EC85124}" srcOrd="9" destOrd="0" parTransId="{45AA1FB6-696D-45B6-85A3-DE02B7E4B70A}" sibTransId="{9852B783-AE8A-41E0-97AC-B20818E47A25}"/>
    <dgm:cxn modelId="{F35AF7A3-5BB2-4462-9E48-A800C423F2B9}" type="presOf" srcId="{835B7424-BFEA-40D8-96B2-5F34FC9F9DCB}" destId="{6AB21D63-C579-4A77-B305-FFD205CE0C8E}" srcOrd="0" destOrd="0" presId="urn:microsoft.com/office/officeart/2005/8/layout/cycle3"/>
    <dgm:cxn modelId="{462C37A6-1D81-4E8C-A125-3D1E6EA254CC}" srcId="{A2BA3BEA-C432-4C82-B5B8-19AFDBFF1FB2}" destId="{B23DF3F5-FE1D-406A-A4B1-E131A4C96F5F}" srcOrd="12" destOrd="0" parTransId="{5BA12DC4-16B9-4FB5-B69E-E7A3BE18EB23}" sibTransId="{D7B4454E-F89C-438E-A662-E534D4276EAB}"/>
    <dgm:cxn modelId="{EEB7B1A7-13CA-4D8C-B0DF-C872AB397560}" type="presOf" srcId="{350BC4EE-EA97-482E-B734-767C84CD2AB4}" destId="{AE2652C4-DBA4-4664-9508-CA5835A4E0DA}" srcOrd="0" destOrd="0" presId="urn:microsoft.com/office/officeart/2005/8/layout/cycle3"/>
    <dgm:cxn modelId="{90A51DAE-E68E-4495-92C2-BF589E1FE843}" srcId="{A2BA3BEA-C432-4C82-B5B8-19AFDBFF1FB2}" destId="{835B7424-BFEA-40D8-96B2-5F34FC9F9DCB}" srcOrd="14" destOrd="0" parTransId="{65A42685-0E24-4DF2-B0FD-F5916424CC0D}" sibTransId="{F8849A52-937A-46A8-90D3-FE895A2DBFAA}"/>
    <dgm:cxn modelId="{914772B1-B98F-43B1-AEDE-3986CFF3FDCE}" type="presOf" srcId="{EADF6E31-35EC-43C1-95B8-6A463EC85124}" destId="{FEA7B079-6483-47C1-A01E-C3D1027D6BE4}" srcOrd="0" destOrd="0" presId="urn:microsoft.com/office/officeart/2005/8/layout/cycle3"/>
    <dgm:cxn modelId="{1DE969B2-5174-4813-B4C2-D4D9B0E2BB94}" srcId="{A2BA3BEA-C432-4C82-B5B8-19AFDBFF1FB2}" destId="{25E52B59-9076-49AD-8CC3-C0834E614C53}" srcOrd="16" destOrd="0" parTransId="{F028908A-88B5-4F34-92B0-C55EA912C2FA}" sibTransId="{69505CE1-7F02-4B1B-9A5D-BF821D198FE4}"/>
    <dgm:cxn modelId="{DBE66CB5-5777-49B4-B1BC-2676536C0A35}" type="presOf" srcId="{43F473F3-0330-4974-98C5-69AA85F46BDD}" destId="{3EBD049A-A802-4182-802D-98E6F6E1698E}" srcOrd="0" destOrd="0" presId="urn:microsoft.com/office/officeart/2005/8/layout/cycle3"/>
    <dgm:cxn modelId="{DA4842C4-6D48-44E7-BFD5-EAD87F007064}" srcId="{A2BA3BEA-C432-4C82-B5B8-19AFDBFF1FB2}" destId="{43F473F3-0330-4974-98C5-69AA85F46BDD}" srcOrd="4" destOrd="0" parTransId="{304B3A41-9B5F-48E1-8C93-64E4CC9A1BB7}" sibTransId="{28F67B75-ADA2-4C23-AE4F-F1BE563BC6BF}"/>
    <dgm:cxn modelId="{7BC6DBC5-9C89-43ED-8FA2-2030AAA5297E}" type="presOf" srcId="{78BE0C73-A194-46FA-B37F-7F0AD2D51319}" destId="{429D37B1-0FC5-4BC0-8BEE-EDF8FEB3296F}" srcOrd="0" destOrd="0" presId="urn:microsoft.com/office/officeart/2005/8/layout/cycle3"/>
    <dgm:cxn modelId="{3DC6C4D2-3E32-4943-87FC-6150B44E01AA}" srcId="{A2BA3BEA-C432-4C82-B5B8-19AFDBFF1FB2}" destId="{8CBD9DAD-0BA1-4A97-A546-6B38A658E571}" srcOrd="11" destOrd="0" parTransId="{E960E293-E82D-4E2C-870C-05B98A8A48B6}" sibTransId="{F0305AFA-AEB0-4D7C-B90A-5D09AB63D054}"/>
    <dgm:cxn modelId="{DB0168D5-845E-4E14-AF3B-BB3CFB30789D}" type="presOf" srcId="{36DE0B92-95B4-4FFF-A404-4723494852B9}" destId="{39A334DD-CDE3-442F-8124-0D4EF08B1C1A}" srcOrd="0" destOrd="0" presId="urn:microsoft.com/office/officeart/2005/8/layout/cycle3"/>
    <dgm:cxn modelId="{89BBAEDA-A276-46EB-AB6F-8FA7570E0CEF}" type="presOf" srcId="{D0F34441-0F65-4454-9CE2-AF709C802DDA}" destId="{9A0F45F2-986C-4640-9D61-1976C094B680}" srcOrd="0" destOrd="0" presId="urn:microsoft.com/office/officeart/2005/8/layout/cycle3"/>
    <dgm:cxn modelId="{932109E5-9191-4675-A5E0-67A81A81AB71}" srcId="{A2BA3BEA-C432-4C82-B5B8-19AFDBFF1FB2}" destId="{350BC4EE-EA97-482E-B734-767C84CD2AB4}" srcOrd="8" destOrd="0" parTransId="{D7370713-BAE9-4D7D-8D4E-10913548FC14}" sibTransId="{CCBB6DF2-14DB-411D-8A70-86E0896E1530}"/>
    <dgm:cxn modelId="{DBDAB5ED-400F-4976-8F72-D9CA66B55E44}" type="presOf" srcId="{A2BA3BEA-C432-4C82-B5B8-19AFDBFF1FB2}" destId="{8C672E78-5A5F-4F5B-82F4-AB0E83D0635E}" srcOrd="0" destOrd="0" presId="urn:microsoft.com/office/officeart/2005/8/layout/cycle3"/>
    <dgm:cxn modelId="{EC3C42F2-5679-464B-922E-78E716C3D59F}" type="presOf" srcId="{8CBD9DAD-0BA1-4A97-A546-6B38A658E571}" destId="{D554A1EF-75B0-4B67-A788-C90F64D6A02F}" srcOrd="0" destOrd="0" presId="urn:microsoft.com/office/officeart/2005/8/layout/cycle3"/>
    <dgm:cxn modelId="{0308911F-8F76-45F2-9079-81862A1E28C4}" type="presParOf" srcId="{8C672E78-5A5F-4F5B-82F4-AB0E83D0635E}" destId="{BD356B88-0342-49DB-A98C-B024FEBFE831}" srcOrd="0" destOrd="0" presId="urn:microsoft.com/office/officeart/2005/8/layout/cycle3"/>
    <dgm:cxn modelId="{5899D61F-2E1F-4831-BF3E-A0203865BF48}" type="presParOf" srcId="{BD356B88-0342-49DB-A98C-B024FEBFE831}" destId="{9A0F45F2-986C-4640-9D61-1976C094B680}" srcOrd="0" destOrd="0" presId="urn:microsoft.com/office/officeart/2005/8/layout/cycle3"/>
    <dgm:cxn modelId="{7A853234-F626-406C-9062-ED719B091C39}" type="presParOf" srcId="{BD356B88-0342-49DB-A98C-B024FEBFE831}" destId="{FDACD88B-B759-4B18-8670-1988FC785BE2}" srcOrd="1" destOrd="0" presId="urn:microsoft.com/office/officeart/2005/8/layout/cycle3"/>
    <dgm:cxn modelId="{3E8F00D4-A9E8-4D17-AB62-F8CFC6697010}" type="presParOf" srcId="{BD356B88-0342-49DB-A98C-B024FEBFE831}" destId="{C5776F60-72C6-4059-8AC2-64B95B0B35DF}" srcOrd="2" destOrd="0" presId="urn:microsoft.com/office/officeart/2005/8/layout/cycle3"/>
    <dgm:cxn modelId="{995A3C5F-E121-4E90-93BE-A1D867D7637A}" type="presParOf" srcId="{BD356B88-0342-49DB-A98C-B024FEBFE831}" destId="{F27010A2-A471-4D37-96E9-2392872DDA56}" srcOrd="3" destOrd="0" presId="urn:microsoft.com/office/officeart/2005/8/layout/cycle3"/>
    <dgm:cxn modelId="{76DFDEB0-770F-4245-8CC9-08EA646BC7CB}" type="presParOf" srcId="{BD356B88-0342-49DB-A98C-B024FEBFE831}" destId="{A5255C26-D44E-4F74-8901-9EB6692F86CE}" srcOrd="4" destOrd="0" presId="urn:microsoft.com/office/officeart/2005/8/layout/cycle3"/>
    <dgm:cxn modelId="{DFBDDFF4-A1D0-4C97-B2CD-7A1CD7D362E7}" type="presParOf" srcId="{BD356B88-0342-49DB-A98C-B024FEBFE831}" destId="{3EBD049A-A802-4182-802D-98E6F6E1698E}" srcOrd="5" destOrd="0" presId="urn:microsoft.com/office/officeart/2005/8/layout/cycle3"/>
    <dgm:cxn modelId="{02EFB880-B096-4AA6-A2FE-E219D8F2D7FD}" type="presParOf" srcId="{BD356B88-0342-49DB-A98C-B024FEBFE831}" destId="{24029CC7-B3D8-4813-9890-D9682F1111E5}" srcOrd="6" destOrd="0" presId="urn:microsoft.com/office/officeart/2005/8/layout/cycle3"/>
    <dgm:cxn modelId="{A4E6B059-F8A7-4FEF-A44F-652CD051A892}" type="presParOf" srcId="{BD356B88-0342-49DB-A98C-B024FEBFE831}" destId="{5D8908CD-0E64-442E-8C79-29FA324EB35E}" srcOrd="7" destOrd="0" presId="urn:microsoft.com/office/officeart/2005/8/layout/cycle3"/>
    <dgm:cxn modelId="{C4C8B642-22EA-44D3-9F5D-08C85CD213E4}" type="presParOf" srcId="{BD356B88-0342-49DB-A98C-B024FEBFE831}" destId="{429D37B1-0FC5-4BC0-8BEE-EDF8FEB3296F}" srcOrd="8" destOrd="0" presId="urn:microsoft.com/office/officeart/2005/8/layout/cycle3"/>
    <dgm:cxn modelId="{D82BCE75-6EEE-431C-BFC7-1633A7677241}" type="presParOf" srcId="{BD356B88-0342-49DB-A98C-B024FEBFE831}" destId="{AE2652C4-DBA4-4664-9508-CA5835A4E0DA}" srcOrd="9" destOrd="0" presId="urn:microsoft.com/office/officeart/2005/8/layout/cycle3"/>
    <dgm:cxn modelId="{709F8179-A14D-46F9-A083-724EE5C95521}" type="presParOf" srcId="{BD356B88-0342-49DB-A98C-B024FEBFE831}" destId="{FEA7B079-6483-47C1-A01E-C3D1027D6BE4}" srcOrd="10" destOrd="0" presId="urn:microsoft.com/office/officeart/2005/8/layout/cycle3"/>
    <dgm:cxn modelId="{88E31596-F854-48F8-8BC5-7DA8B26CAB8D}" type="presParOf" srcId="{BD356B88-0342-49DB-A98C-B024FEBFE831}" destId="{39A334DD-CDE3-442F-8124-0D4EF08B1C1A}" srcOrd="11" destOrd="0" presId="urn:microsoft.com/office/officeart/2005/8/layout/cycle3"/>
    <dgm:cxn modelId="{F4DBF43F-CD34-4F5A-A131-713B9336A829}" type="presParOf" srcId="{BD356B88-0342-49DB-A98C-B024FEBFE831}" destId="{D554A1EF-75B0-4B67-A788-C90F64D6A02F}" srcOrd="12" destOrd="0" presId="urn:microsoft.com/office/officeart/2005/8/layout/cycle3"/>
    <dgm:cxn modelId="{429BC080-BD14-4978-B939-62E2BB3373BD}" type="presParOf" srcId="{BD356B88-0342-49DB-A98C-B024FEBFE831}" destId="{23B5695C-9529-4A9F-90F1-6BEC3B8728E1}" srcOrd="13" destOrd="0" presId="urn:microsoft.com/office/officeart/2005/8/layout/cycle3"/>
    <dgm:cxn modelId="{090A4D89-F80E-4A77-A6A5-C3B38E91CA5F}" type="presParOf" srcId="{BD356B88-0342-49DB-A98C-B024FEBFE831}" destId="{C866ED42-0CA3-4F8B-B6C2-F7CE0D6DD9E5}" srcOrd="14" destOrd="0" presId="urn:microsoft.com/office/officeart/2005/8/layout/cycle3"/>
    <dgm:cxn modelId="{419B98D4-0D6C-4CC0-B19C-C83209D35F19}" type="presParOf" srcId="{BD356B88-0342-49DB-A98C-B024FEBFE831}" destId="{6AB21D63-C579-4A77-B305-FFD205CE0C8E}" srcOrd="15" destOrd="0" presId="urn:microsoft.com/office/officeart/2005/8/layout/cycle3"/>
    <dgm:cxn modelId="{B75FCD43-978D-4040-98A7-3834965DBC3C}" type="presParOf" srcId="{BD356B88-0342-49DB-A98C-B024FEBFE831}" destId="{AA2D0178-B550-446E-8D8A-D9D6BF0DCB2F}" srcOrd="16" destOrd="0" presId="urn:microsoft.com/office/officeart/2005/8/layout/cycle3"/>
    <dgm:cxn modelId="{41B323CC-A649-4344-8D06-D9A95A1423CC}" type="presParOf" srcId="{BD356B88-0342-49DB-A98C-B024FEBFE831}" destId="{CD62E3FF-5E4B-48E0-BAE6-6DE248359BD1}" srcOrd="17"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D88B-B759-4B18-8670-1988FC785BE2}">
      <dsp:nvSpPr>
        <dsp:cNvPr id="0" name=""/>
        <dsp:cNvSpPr/>
      </dsp:nvSpPr>
      <dsp:spPr>
        <a:xfrm>
          <a:off x="627248" y="-144823"/>
          <a:ext cx="5350966" cy="5350966"/>
        </a:xfrm>
        <a:prstGeom prst="circularArrow">
          <a:avLst>
            <a:gd name="adj1" fmla="val 5544"/>
            <a:gd name="adj2" fmla="val 330680"/>
            <a:gd name="adj3" fmla="val 15288412"/>
            <a:gd name="adj4" fmla="val 1651780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0F45F2-986C-4640-9D61-1976C094B680}">
      <dsp:nvSpPr>
        <dsp:cNvPr id="0" name=""/>
        <dsp:cNvSpPr/>
      </dsp:nvSpPr>
      <dsp:spPr>
        <a:xfrm>
          <a:off x="2939479" y="3863"/>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Budget</a:t>
          </a:r>
        </a:p>
      </dsp:txBody>
      <dsp:txXfrm>
        <a:off x="2957212" y="21596"/>
        <a:ext cx="691038" cy="327786"/>
      </dsp:txXfrm>
    </dsp:sp>
    <dsp:sp modelId="{C5776F60-72C6-4059-8AC2-64B95B0B35DF}">
      <dsp:nvSpPr>
        <dsp:cNvPr id="0" name=""/>
        <dsp:cNvSpPr/>
      </dsp:nvSpPr>
      <dsp:spPr>
        <a:xfrm>
          <a:off x="3763783" y="157952"/>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Procurement</a:t>
          </a:r>
        </a:p>
      </dsp:txBody>
      <dsp:txXfrm>
        <a:off x="3781516" y="175685"/>
        <a:ext cx="691038" cy="327786"/>
      </dsp:txXfrm>
    </dsp:sp>
    <dsp:sp modelId="{F27010A2-A471-4D37-96E9-2392872DDA56}">
      <dsp:nvSpPr>
        <dsp:cNvPr id="0" name=""/>
        <dsp:cNvSpPr/>
      </dsp:nvSpPr>
      <dsp:spPr>
        <a:xfrm>
          <a:off x="4476760" y="599408"/>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Accounts Payable</a:t>
          </a:r>
        </a:p>
      </dsp:txBody>
      <dsp:txXfrm>
        <a:off x="4494493" y="617141"/>
        <a:ext cx="691038" cy="327786"/>
      </dsp:txXfrm>
    </dsp:sp>
    <dsp:sp modelId="{A5255C26-D44E-4F74-8901-9EB6692F86CE}">
      <dsp:nvSpPr>
        <dsp:cNvPr id="0" name=""/>
        <dsp:cNvSpPr/>
      </dsp:nvSpPr>
      <dsp:spPr>
        <a:xfrm>
          <a:off x="4982119" y="1268611"/>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Pcard</a:t>
          </a:r>
        </a:p>
      </dsp:txBody>
      <dsp:txXfrm>
        <a:off x="4999852" y="1286344"/>
        <a:ext cx="691038" cy="327786"/>
      </dsp:txXfrm>
    </dsp:sp>
    <dsp:sp modelId="{3EBD049A-A802-4182-802D-98E6F6E1698E}">
      <dsp:nvSpPr>
        <dsp:cNvPr id="0" name=""/>
        <dsp:cNvSpPr/>
      </dsp:nvSpPr>
      <dsp:spPr>
        <a:xfrm>
          <a:off x="5211607" y="2075181"/>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1099</a:t>
          </a:r>
        </a:p>
      </dsp:txBody>
      <dsp:txXfrm>
        <a:off x="5229340" y="2092914"/>
        <a:ext cx="691038" cy="327786"/>
      </dsp:txXfrm>
    </dsp:sp>
    <dsp:sp modelId="{24029CC7-B3D8-4813-9890-D9682F1111E5}">
      <dsp:nvSpPr>
        <dsp:cNvPr id="0" name=""/>
        <dsp:cNvSpPr/>
      </dsp:nvSpPr>
      <dsp:spPr>
        <a:xfrm>
          <a:off x="5134233" y="2910186"/>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Interfaces</a:t>
          </a:r>
        </a:p>
      </dsp:txBody>
      <dsp:txXfrm>
        <a:off x="5151966" y="2927919"/>
        <a:ext cx="691038" cy="327786"/>
      </dsp:txXfrm>
    </dsp:sp>
    <dsp:sp modelId="{5D8908CD-0E64-442E-8C79-29FA324EB35E}">
      <dsp:nvSpPr>
        <dsp:cNvPr id="0" name=""/>
        <dsp:cNvSpPr/>
      </dsp:nvSpPr>
      <dsp:spPr>
        <a:xfrm>
          <a:off x="4760445" y="3660854"/>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Checkwriter</a:t>
          </a:r>
        </a:p>
      </dsp:txBody>
      <dsp:txXfrm>
        <a:off x="4778178" y="3678587"/>
        <a:ext cx="691038" cy="327786"/>
      </dsp:txXfrm>
    </dsp:sp>
    <dsp:sp modelId="{429D37B1-0FC5-4BC0-8BEE-EDF8FEB3296F}">
      <dsp:nvSpPr>
        <dsp:cNvPr id="0" name=""/>
        <dsp:cNvSpPr/>
      </dsp:nvSpPr>
      <dsp:spPr>
        <a:xfrm>
          <a:off x="4140725" y="4225803"/>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Technical</a:t>
          </a:r>
        </a:p>
      </dsp:txBody>
      <dsp:txXfrm>
        <a:off x="4158458" y="4243536"/>
        <a:ext cx="691038" cy="327786"/>
      </dsp:txXfrm>
    </dsp:sp>
    <dsp:sp modelId="{AE2652C4-DBA4-4664-9508-CA5835A4E0DA}">
      <dsp:nvSpPr>
        <dsp:cNvPr id="0" name=""/>
        <dsp:cNvSpPr/>
      </dsp:nvSpPr>
      <dsp:spPr>
        <a:xfrm>
          <a:off x="3358770" y="4528734"/>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Travel</a:t>
          </a:r>
        </a:p>
      </dsp:txBody>
      <dsp:txXfrm>
        <a:off x="3376503" y="4546467"/>
        <a:ext cx="691038" cy="327786"/>
      </dsp:txXfrm>
    </dsp:sp>
    <dsp:sp modelId="{FEA7B079-6483-47C1-A01E-C3D1027D6BE4}">
      <dsp:nvSpPr>
        <dsp:cNvPr id="0" name=""/>
        <dsp:cNvSpPr/>
      </dsp:nvSpPr>
      <dsp:spPr>
        <a:xfrm>
          <a:off x="2520188" y="4528734"/>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Labor Cost</a:t>
          </a:r>
        </a:p>
      </dsp:txBody>
      <dsp:txXfrm>
        <a:off x="2537921" y="4546467"/>
        <a:ext cx="691038" cy="327786"/>
      </dsp:txXfrm>
    </dsp:sp>
    <dsp:sp modelId="{39A334DD-CDE3-442F-8124-0D4EF08B1C1A}">
      <dsp:nvSpPr>
        <dsp:cNvPr id="0" name=""/>
        <dsp:cNvSpPr/>
      </dsp:nvSpPr>
      <dsp:spPr>
        <a:xfrm>
          <a:off x="1738234" y="4225803"/>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Fixed Assets</a:t>
          </a:r>
        </a:p>
      </dsp:txBody>
      <dsp:txXfrm>
        <a:off x="1755967" y="4243536"/>
        <a:ext cx="691038" cy="327786"/>
      </dsp:txXfrm>
    </dsp:sp>
    <dsp:sp modelId="{D554A1EF-75B0-4B67-A788-C90F64D6A02F}">
      <dsp:nvSpPr>
        <dsp:cNvPr id="0" name=""/>
        <dsp:cNvSpPr/>
      </dsp:nvSpPr>
      <dsp:spPr>
        <a:xfrm>
          <a:off x="1118514" y="3660854"/>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Reporting</a:t>
          </a:r>
        </a:p>
      </dsp:txBody>
      <dsp:txXfrm>
        <a:off x="1136247" y="3678587"/>
        <a:ext cx="691038" cy="327786"/>
      </dsp:txXfrm>
    </dsp:sp>
    <dsp:sp modelId="{23B5695C-9529-4A9F-90F1-6BEC3B8728E1}">
      <dsp:nvSpPr>
        <dsp:cNvPr id="0" name=""/>
        <dsp:cNvSpPr/>
      </dsp:nvSpPr>
      <dsp:spPr>
        <a:xfrm>
          <a:off x="744726" y="2910186"/>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Cost Accounting</a:t>
          </a:r>
        </a:p>
      </dsp:txBody>
      <dsp:txXfrm>
        <a:off x="762459" y="2927919"/>
        <a:ext cx="691038" cy="327786"/>
      </dsp:txXfrm>
    </dsp:sp>
    <dsp:sp modelId="{C866ED42-0CA3-4F8B-B6C2-F7CE0D6DD9E5}">
      <dsp:nvSpPr>
        <dsp:cNvPr id="0" name=""/>
        <dsp:cNvSpPr/>
      </dsp:nvSpPr>
      <dsp:spPr>
        <a:xfrm>
          <a:off x="667351" y="2075181"/>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General Accounting</a:t>
          </a:r>
        </a:p>
      </dsp:txBody>
      <dsp:txXfrm>
        <a:off x="685084" y="2092914"/>
        <a:ext cx="691038" cy="327786"/>
      </dsp:txXfrm>
    </dsp:sp>
    <dsp:sp modelId="{6AB21D63-C579-4A77-B305-FFD205CE0C8E}">
      <dsp:nvSpPr>
        <dsp:cNvPr id="0" name=""/>
        <dsp:cNvSpPr/>
      </dsp:nvSpPr>
      <dsp:spPr>
        <a:xfrm>
          <a:off x="896840" y="1268611"/>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Chart of Accounts</a:t>
          </a:r>
        </a:p>
      </dsp:txBody>
      <dsp:txXfrm>
        <a:off x="914573" y="1286344"/>
        <a:ext cx="691038" cy="327786"/>
      </dsp:txXfrm>
    </dsp:sp>
    <dsp:sp modelId="{AA2D0178-B550-446E-8D8A-D9D6BF0DCB2F}">
      <dsp:nvSpPr>
        <dsp:cNvPr id="0" name=""/>
        <dsp:cNvSpPr/>
      </dsp:nvSpPr>
      <dsp:spPr>
        <a:xfrm>
          <a:off x="1402199" y="599408"/>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Vendor</a:t>
          </a:r>
        </a:p>
      </dsp:txBody>
      <dsp:txXfrm>
        <a:off x="1419932" y="617141"/>
        <a:ext cx="691038" cy="327786"/>
      </dsp:txXfrm>
    </dsp:sp>
    <dsp:sp modelId="{CD62E3FF-5E4B-48E0-BAE6-6DE248359BD1}">
      <dsp:nvSpPr>
        <dsp:cNvPr id="0" name=""/>
        <dsp:cNvSpPr/>
      </dsp:nvSpPr>
      <dsp:spPr>
        <a:xfrm>
          <a:off x="2115176" y="157952"/>
          <a:ext cx="726504" cy="363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VSS- Procurement</a:t>
          </a:r>
        </a:p>
      </dsp:txBody>
      <dsp:txXfrm>
        <a:off x="2132909" y="175685"/>
        <a:ext cx="691038" cy="3277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E0506-DE59-433A-B535-564C4E206580}" type="datetimeFigureOut">
              <a:rPr lang="en-US" smtClean="0"/>
              <a:t>11/9/2023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5B1C7-862D-4E0C-8197-A05F4A16873E}" type="slidenum">
              <a:rPr lang="en-US" smtClean="0"/>
              <a:t>‹#›</a:t>
            </a:fld>
            <a:endParaRPr lang="en-US"/>
          </a:p>
        </p:txBody>
      </p:sp>
    </p:spTree>
    <p:extLst>
      <p:ext uri="{BB962C8B-B14F-4D97-AF65-F5344CB8AC3E}">
        <p14:creationId xmlns:p14="http://schemas.microsoft.com/office/powerpoint/2010/main" val="109972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3588075" y="4336683"/>
            <a:ext cx="1647214" cy="323968"/>
          </a:xfrm>
          <a:prstGeom prst="rect">
            <a:avLst/>
          </a:prstGeom>
        </p:spPr>
        <p:txBody>
          <a:bodyPr/>
          <a:lstStyle>
            <a:lvl1pPr>
              <a:defRPr sz="2700"/>
            </a:lvl1pPr>
          </a:lstStyle>
          <a:p>
            <a:fld id="{E8FD0B7A-F5DD-4F40-B4CB-3B2C354B893A}" type="datetimeFigureOut">
              <a:rPr lang="en-US" smtClean="0"/>
              <a:t>11/9/2023</a:t>
            </a:fld>
            <a:endParaRPr lang="en-US"/>
          </a:p>
        </p:txBody>
      </p:sp>
      <p:sp>
        <p:nvSpPr>
          <p:cNvPr id="8" name="Footer Placeholder 7"/>
          <p:cNvSpPr>
            <a:spLocks noGrp="1"/>
          </p:cNvSpPr>
          <p:nvPr>
            <p:ph type="ftr" sz="quarter" idx="11"/>
          </p:nvPr>
        </p:nvSpPr>
        <p:spPr>
          <a:xfrm>
            <a:off x="1033753" y="2908374"/>
            <a:ext cx="7076492" cy="320040"/>
          </a:xfrm>
          <a:prstGeom prst="rect">
            <a:avLst/>
          </a:prstGeom>
        </p:spPr>
        <p:txBody>
          <a:bodyPr/>
          <a:lstStyle>
            <a:lvl1pPr>
              <a:defRPr sz="4050"/>
            </a:lvl1pPr>
          </a:lstStyle>
          <a:p>
            <a:endParaRPr lang="en-US"/>
          </a:p>
        </p:txBody>
      </p:sp>
      <p:pic>
        <p:nvPicPr>
          <p:cNvPr id="10" name="Picture 9">
            <a:extLst>
              <a:ext uri="{FF2B5EF4-FFF2-40B4-BE49-F238E27FC236}">
                <a16:creationId xmlns:a16="http://schemas.microsoft.com/office/drawing/2014/main" id="{F5655F3E-45F1-B7A7-514D-6DBFA012FA8E}"/>
              </a:ext>
            </a:extLst>
          </p:cNvPr>
          <p:cNvPicPr>
            <a:picLocks noChangeAspect="1"/>
          </p:cNvPicPr>
          <p:nvPr/>
        </p:nvPicPr>
        <p:blipFill>
          <a:blip r:embed="rId3"/>
          <a:stretch>
            <a:fillRect/>
          </a:stretch>
        </p:blipFill>
        <p:spPr>
          <a:xfrm>
            <a:off x="7420705" y="6092889"/>
            <a:ext cx="1662355" cy="633278"/>
          </a:xfrm>
          <a:prstGeom prst="rect">
            <a:avLst/>
          </a:prstGeom>
        </p:spPr>
      </p:pic>
    </p:spTree>
    <p:custDataLst>
      <p:tags r:id="rId1"/>
    </p:custDataLst>
    <p:extLst>
      <p:ext uri="{BB962C8B-B14F-4D97-AF65-F5344CB8AC3E}">
        <p14:creationId xmlns:p14="http://schemas.microsoft.com/office/powerpoint/2010/main" val="4312012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5" name="Footer Placeholder 4"/>
          <p:cNvSpPr>
            <a:spLocks noGrp="1"/>
          </p:cNvSpPr>
          <p:nvPr>
            <p:ph type="ftr" sz="quarter" idx="11"/>
          </p:nvPr>
        </p:nvSpPr>
        <p:spPr>
          <a:xfrm>
            <a:off x="1200150" y="6236208"/>
            <a:ext cx="4425892"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20411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5" name="Footer Placeholder 4"/>
          <p:cNvSpPr>
            <a:spLocks noGrp="1"/>
          </p:cNvSpPr>
          <p:nvPr>
            <p:ph type="ftr" sz="quarter" idx="11"/>
          </p:nvPr>
        </p:nvSpPr>
        <p:spPr>
          <a:xfrm>
            <a:off x="1200150" y="6236208"/>
            <a:ext cx="4425892"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8163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6" y="185739"/>
            <a:ext cx="7492364" cy="920750"/>
          </a:xfrm>
          <a:prstGeom prst="rect">
            <a:avLst/>
          </a:prstGeom>
        </p:spPr>
        <p:txBody>
          <a:bodyPr vert="horz" lIns="0" tIns="0" rIns="0" bIns="0" rtlCol="0" anchor="ctr" anchorCtr="0">
            <a:normAutofit/>
          </a:bodyPr>
          <a:lstStyle/>
          <a:p>
            <a:r>
              <a:rPr lang="en-US" noProof="0"/>
              <a:t>Click to edit Master title style</a:t>
            </a:r>
            <a:endParaRPr lang="en-GB" noProof="0" dirty="0"/>
          </a:p>
        </p:txBody>
      </p:sp>
      <p:sp>
        <p:nvSpPr>
          <p:cNvPr id="21" name="Content Placeholder 20"/>
          <p:cNvSpPr>
            <a:spLocks noGrp="1"/>
          </p:cNvSpPr>
          <p:nvPr>
            <p:ph sz="quarter" idx="17"/>
          </p:nvPr>
        </p:nvSpPr>
        <p:spPr>
          <a:xfrm>
            <a:off x="449264" y="1268412"/>
            <a:ext cx="8226821" cy="5113337"/>
          </a:xfrm>
          <a:prstGeom prst="rect">
            <a:avLst/>
          </a:prstGeom>
        </p:spPr>
        <p:txBody>
          <a:bodyPr lIns="0" tIns="0" rIns="0" bIns="0">
            <a:normAutofit/>
          </a:bodyPr>
          <a:lstStyle>
            <a:lvl1pPr marL="0" indent="0">
              <a:spcBef>
                <a:spcPts val="375"/>
              </a:spcBef>
              <a:buClr>
                <a:schemeClr val="accent2"/>
              </a:buClr>
              <a:buSzPct val="110000"/>
              <a:buFont typeface="Arial" pitchFamily="34" charset="0"/>
              <a:buNone/>
              <a:defRPr sz="1500">
                <a:solidFill>
                  <a:schemeClr val="tx1"/>
                </a:solidFill>
                <a:latin typeface="Arial" pitchFamily="34" charset="0"/>
              </a:defRPr>
            </a:lvl1pPr>
            <a:lvl2pPr marL="197644" indent="-197644">
              <a:spcBef>
                <a:spcPts val="375"/>
              </a:spcBef>
              <a:buClr>
                <a:schemeClr val="accent2"/>
              </a:buClr>
              <a:buSzPct val="110000"/>
              <a:buFont typeface="Arial" pitchFamily="34" charset="0"/>
              <a:buChar char="•"/>
              <a:defRPr sz="1500" baseline="0">
                <a:solidFill>
                  <a:schemeClr val="tx1"/>
                </a:solidFill>
                <a:latin typeface="Arial" pitchFamily="34" charset="0"/>
              </a:defRPr>
            </a:lvl2pPr>
            <a:lvl3pPr marL="402431" indent="-204788">
              <a:spcBef>
                <a:spcPts val="375"/>
              </a:spcBef>
              <a:buClr>
                <a:schemeClr val="accent2"/>
              </a:buClr>
              <a:buSzPct val="110000"/>
              <a:buFont typeface="Arial" pitchFamily="34" charset="0"/>
              <a:buChar char="•"/>
              <a:defRPr sz="1350">
                <a:solidFill>
                  <a:schemeClr val="tx1"/>
                </a:solidFill>
                <a:latin typeface="Arial" pitchFamily="34" charset="0"/>
              </a:defRPr>
            </a:lvl3pPr>
            <a:lvl4pPr marL="608410" indent="-205979">
              <a:spcBef>
                <a:spcPts val="375"/>
              </a:spcBef>
              <a:buClr>
                <a:schemeClr val="accent2"/>
              </a:buClr>
              <a:buSzPct val="110000"/>
              <a:buFont typeface="Arial" pitchFamily="34" charset="0"/>
              <a:buChar char="•"/>
              <a:defRPr sz="1200">
                <a:solidFill>
                  <a:schemeClr val="tx1"/>
                </a:solidFill>
                <a:latin typeface="Arial" pitchFamily="34" charset="0"/>
              </a:defRPr>
            </a:lvl4pPr>
            <a:lvl5pPr marL="806054" indent="-197644">
              <a:spcBef>
                <a:spcPts val="375"/>
              </a:spcBef>
              <a:buClr>
                <a:schemeClr val="accent2"/>
              </a:buClr>
              <a:buSzPct val="110000"/>
              <a:buFont typeface="Arial" pitchFamily="34" charset="0"/>
              <a:buChar char="•"/>
              <a:defRPr sz="1050">
                <a:solidFill>
                  <a:schemeClr val="tx1"/>
                </a:solidFill>
                <a:latin typeface="Arial" pitchFamily="34" charset="0"/>
              </a:defRPr>
            </a:lvl5pPr>
            <a:lvl6pPr marL="852488" indent="-161925">
              <a:spcBef>
                <a:spcPts val="375"/>
              </a:spcBef>
              <a:buClr>
                <a:schemeClr val="accent1"/>
              </a:buClr>
              <a:buFont typeface="Verdana" pitchFamily="34" charset="0"/>
              <a:buChar char="•"/>
              <a:defRPr sz="1050" baseline="0">
                <a:solidFill>
                  <a:schemeClr val="tx1"/>
                </a:solidFill>
              </a:defRPr>
            </a:lvl6pPr>
            <a:lvl7pPr marL="1007269" indent="-171450">
              <a:spcBef>
                <a:spcPts val="375"/>
              </a:spcBef>
              <a:buClr>
                <a:schemeClr val="tx1">
                  <a:lumMod val="60000"/>
                  <a:lumOff val="40000"/>
                </a:schemeClr>
              </a:buClr>
              <a:buFont typeface="Verdana" pitchFamily="34" charset="0"/>
              <a:buChar char="•"/>
              <a:defRPr sz="105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8492870" y="6555658"/>
            <a:ext cx="196245" cy="169200"/>
          </a:xfrm>
          <a:prstGeom prst="rect">
            <a:avLst/>
          </a:prstGeom>
        </p:spPr>
        <p:txBody>
          <a:bodyPr wrap="square" lIns="0" tIns="0" rIns="0" bIns="0" anchor="ctr" anchorCtr="0">
            <a:noAutofit/>
          </a:bodyPr>
          <a:lstStyle>
            <a:lvl1pPr algn="r">
              <a:defRPr lang="en-GB" sz="750" kern="1200" noProof="0" dirty="0" smtClean="0">
                <a:solidFill>
                  <a:schemeClr val="tx1"/>
                </a:solidFill>
                <a:latin typeface="Arial" pitchFamily="34" charset="0"/>
                <a:ea typeface="+mn-ea"/>
                <a:cs typeface="Arial" pitchFamily="34" charset="0"/>
              </a:defRPr>
            </a:lvl1pPr>
          </a:lstStyle>
          <a:p>
            <a:fld id="{93AE1883-0942-4AA3-9DB2-9C7C3A0314B1}" type="slidenum">
              <a:rPr lang="en-US" smtClean="0"/>
              <a:t>‹#›</a:t>
            </a:fld>
            <a:endParaRPr lang="en-US"/>
          </a:p>
        </p:txBody>
      </p:sp>
      <p:sp>
        <p:nvSpPr>
          <p:cNvPr id="6" name="Footer Placeholder 88"/>
          <p:cNvSpPr>
            <a:spLocks noGrp="1"/>
          </p:cNvSpPr>
          <p:nvPr>
            <p:ph type="ftr" sz="quarter" idx="3"/>
          </p:nvPr>
        </p:nvSpPr>
        <p:spPr>
          <a:xfrm>
            <a:off x="2901461" y="6555600"/>
            <a:ext cx="3512785" cy="169200"/>
          </a:xfrm>
          <a:prstGeom prst="rect">
            <a:avLst/>
          </a:prstGeom>
        </p:spPr>
        <p:txBody>
          <a:bodyPr vert="horz" wrap="square" lIns="91440" tIns="45720" rIns="91440" bIns="45720" rtlCol="0" anchor="ctr" anchorCtr="0">
            <a:noAutofit/>
          </a:bodyPr>
          <a:lstStyle>
            <a:lvl1pPr marL="0" algn="ctr" defTabSz="685800" rtl="0" eaLnBrk="1" latinLnBrk="0" hangingPunct="1">
              <a:defRPr lang="en-US" sz="750" b="0" i="0" u="none" kern="1200" dirty="0">
                <a:solidFill>
                  <a:schemeClr val="tx1"/>
                </a:solidFill>
                <a:latin typeface="Arial" panose="020B0604020202020204" pitchFamily="34" charset="0"/>
                <a:ea typeface="+mn-ea"/>
                <a:cs typeface="Arial" pitchFamily="34" charset="0"/>
              </a:defRPr>
            </a:lvl1pPr>
          </a:lstStyle>
          <a:p>
            <a:endParaRPr lang="en-US"/>
          </a:p>
        </p:txBody>
      </p:sp>
    </p:spTree>
    <p:custDataLst>
      <p:tags r:id="rId1"/>
    </p:custDataLst>
    <p:extLst>
      <p:ext uri="{BB962C8B-B14F-4D97-AF65-F5344CB8AC3E}">
        <p14:creationId xmlns:p14="http://schemas.microsoft.com/office/powerpoint/2010/main" val="402472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843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89804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064B-18E7-C3EE-A2FF-3B359E551E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BE8D6A-5EB4-815D-B5AC-C3E4BA933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D7E2DD6-6C7D-4278-C405-B10335E68E89}"/>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BF021F37-DA30-FFE4-091E-5A6DF7AD9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9D099-8CF2-F3B1-700E-DFCC083BEFB8}"/>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348041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E2F4-C409-36AB-3888-63EC7C922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D40E8-E805-B1B3-F382-A79D80B4D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1F3B2-B500-AB7D-13C4-821D191B2D27}"/>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80224FAA-E8E1-5702-2151-2FE80FEE0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DFA2E-133A-1658-8587-5851177FA1C4}"/>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380789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F90C-542D-24BD-B57F-783773BA96D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84ADBD-BEC5-37A7-9A87-6BA5427953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3CCEA-6A55-C621-8FF9-4FEE4B15D0F3}"/>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4565BF09-D59F-CE7D-73D7-C87B11D59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12424-2767-2568-6B2F-21646F0288A0}"/>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3810748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5347-8734-1201-CD56-E72BBCC41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61D08-346F-A3FE-6636-08846C95412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402E70-C068-B85E-ACD9-B447EDB76B5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13859-B5F2-87A5-ACAF-193B8AF7237A}"/>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6" name="Footer Placeholder 5">
            <a:extLst>
              <a:ext uri="{FF2B5EF4-FFF2-40B4-BE49-F238E27FC236}">
                <a16:creationId xmlns:a16="http://schemas.microsoft.com/office/drawing/2014/main" id="{E217E744-C531-851F-E31C-B7A51E61A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39C3B-CA01-3A81-554C-E345E3CA689E}"/>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218582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848D-3C5E-ED35-1944-DB3C36C2826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ED3A64-CB8C-429D-2411-6897331A9C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F4B9-38A0-29C2-5F40-E70B37A0A51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365697-3FF4-57ED-FA09-627E05A68F8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ABC13-34DA-7B10-55BE-FF931EC0D92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55917-BE8A-FD07-0E59-77A8E75DA9AE}"/>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8" name="Footer Placeholder 7">
            <a:extLst>
              <a:ext uri="{FF2B5EF4-FFF2-40B4-BE49-F238E27FC236}">
                <a16:creationId xmlns:a16="http://schemas.microsoft.com/office/drawing/2014/main" id="{D5CB16EC-0BF5-53CB-1559-5140187E1F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94A636-0BF9-1A6A-40F0-6701EE22B88A}"/>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59052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8" name="Footer Placeholder 7"/>
          <p:cNvSpPr>
            <a:spLocks noGrp="1"/>
          </p:cNvSpPr>
          <p:nvPr>
            <p:ph type="ftr" sz="quarter" idx="11"/>
          </p:nvPr>
        </p:nvSpPr>
        <p:spPr>
          <a:xfrm>
            <a:off x="1200150" y="6236208"/>
            <a:ext cx="4425892"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3565286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7801-EC74-F20F-429C-9FA51B594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2903C2-22A6-4782-02DD-F75934715B3B}"/>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4" name="Footer Placeholder 3">
            <a:extLst>
              <a:ext uri="{FF2B5EF4-FFF2-40B4-BE49-F238E27FC236}">
                <a16:creationId xmlns:a16="http://schemas.microsoft.com/office/drawing/2014/main" id="{141AA048-6645-485B-676D-B8EB1A2EBB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9CEFB4-DF7A-60B6-5781-1F281A775EBE}"/>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299850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9401F-3E72-AC0B-13B1-B2996D6BA717}"/>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3" name="Footer Placeholder 2">
            <a:extLst>
              <a:ext uri="{FF2B5EF4-FFF2-40B4-BE49-F238E27FC236}">
                <a16:creationId xmlns:a16="http://schemas.microsoft.com/office/drawing/2014/main" id="{E69242B4-0ADD-F902-5243-D8F03BFDFF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7048E-EC53-D658-7380-A5C7A2660A25}"/>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442073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10B6-6391-B51F-D4A8-251197BCB6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D92E9C-DC06-3BA3-9441-FE6AEA20C44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EFC586-4CBA-A8C2-152C-8B9C1FB5CA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7BE887-3543-05E8-4D14-0690630525D1}"/>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6" name="Footer Placeholder 5">
            <a:extLst>
              <a:ext uri="{FF2B5EF4-FFF2-40B4-BE49-F238E27FC236}">
                <a16:creationId xmlns:a16="http://schemas.microsoft.com/office/drawing/2014/main" id="{CC6A0032-51F2-6BC4-F522-2C66557B5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B5814-A673-7E8B-8B9E-942318240267}"/>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281894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92FC-E303-3125-55EF-D59B33675B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48252F5-9F9C-0239-F2C3-AF520CA9129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42D4C0FE-A0F6-F46C-E893-E8FD95D7BE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B619A1-BA3D-1AD6-1D82-1CABCB0FC095}"/>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6" name="Footer Placeholder 5">
            <a:extLst>
              <a:ext uri="{FF2B5EF4-FFF2-40B4-BE49-F238E27FC236}">
                <a16:creationId xmlns:a16="http://schemas.microsoft.com/office/drawing/2014/main" id="{0A17FFC7-349D-A213-2ABC-A776E0C26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5E9B6-9E1E-DDE4-D854-8FB5D53EBF2C}"/>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291772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F35A-E288-34A2-1B0E-2644AEF97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BF563-E321-78D9-E64A-EF5391E6E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FD266-06BA-D8EC-45AE-96D1319AE4DD}"/>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0E0C72EB-873C-117F-8B01-082595274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B6156-BA49-3476-0585-F45F803D7A72}"/>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1879942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EC163-8FFB-743B-B854-A3CB61093BB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11C429-E5E9-C9D0-C6A6-A83FBE2D7A8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93D61-1AFE-F54A-1A54-564635CF74F0}"/>
              </a:ext>
            </a:extLst>
          </p:cNvPr>
          <p:cNvSpPr>
            <a:spLocks noGrp="1"/>
          </p:cNvSpPr>
          <p:nvPr>
            <p:ph type="dt" sz="half" idx="10"/>
          </p:nvPr>
        </p:nvSpPr>
        <p:spPr/>
        <p:txBody>
          <a:body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2FB967B6-65B4-7ACC-2C17-F7F3DEE58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0CF61-2F6C-396B-1C0D-0171A7528FFB}"/>
              </a:ext>
            </a:extLst>
          </p:cNvPr>
          <p:cNvSpPr>
            <a:spLocks noGrp="1"/>
          </p:cNvSpPr>
          <p:nvPr>
            <p:ph type="sldNum" sz="quarter" idx="12"/>
          </p:nvPr>
        </p:nvSpPr>
        <p:spPr/>
        <p:txBody>
          <a:bodyPr/>
          <a:lstStyle/>
          <a:p>
            <a:fld id="{327CB90B-BF9B-4726-B57D-5072CBA2BE64}" type="slidenum">
              <a:rPr lang="en-US" smtClean="0"/>
              <a:t>‹#›</a:t>
            </a:fld>
            <a:endParaRPr lang="en-US"/>
          </a:p>
        </p:txBody>
      </p:sp>
    </p:spTree>
    <p:extLst>
      <p:ext uri="{BB962C8B-B14F-4D97-AF65-F5344CB8AC3E}">
        <p14:creationId xmlns:p14="http://schemas.microsoft.com/office/powerpoint/2010/main" val="3261064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1DEF-5CE2-89AF-9728-8D3FEC090E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0636CFD-10A4-8570-A465-A11E9E8A61E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916355-75D3-F47E-6C96-81ED268C15C9}"/>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63603E00-935E-F495-E4AA-07BBF9826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BE763-05E0-08E5-BEB4-66C4C8F49AFE}"/>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59280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48FD-76A2-5825-8AE7-7F7D36301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F4574-6976-5A16-ED05-6F403FFC3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A5B1-1098-D819-4DED-4B671CE38F19}"/>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85CA89CD-8551-16C5-640D-C62CA434F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BEF2F-1305-670E-B88E-68303FE6934F}"/>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200172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AF24-B2B2-4D9B-5167-DC108E56675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FDDDEF-5697-9C94-8A60-A51E5CF46F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46AEC-D6A9-63F1-B879-37921DFE3C61}"/>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95AE5019-B619-EDF0-89EE-42164C57A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D0707-133D-407B-F158-246D7D6BEC48}"/>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1505887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9A01-FCA7-3D4A-A259-365A59F4E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E85F7-0B56-F6D3-23E1-E71169BD3D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3DDD3-2E30-12C9-598C-9C817CD3840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75D0B6-7554-1D30-02E8-913E37BFA61F}"/>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6" name="Footer Placeholder 5">
            <a:extLst>
              <a:ext uri="{FF2B5EF4-FFF2-40B4-BE49-F238E27FC236}">
                <a16:creationId xmlns:a16="http://schemas.microsoft.com/office/drawing/2014/main" id="{F6F9335C-36CE-B069-27CF-BC86AFA4E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99170-E80B-DB02-8081-145BD56F2007}"/>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99601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8" name="Footer Placeholder 7"/>
          <p:cNvSpPr>
            <a:spLocks noGrp="1"/>
          </p:cNvSpPr>
          <p:nvPr>
            <p:ph type="ftr" sz="quarter" idx="11"/>
          </p:nvPr>
        </p:nvSpPr>
        <p:spPr>
          <a:xfrm>
            <a:off x="1200150" y="6236208"/>
            <a:ext cx="4425892"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262003388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6F2E-405E-1DD4-3FA9-7D3337B7B97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DFA5A-F50D-D35E-85EB-880CFE97ED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175DC-1D55-0F3F-C315-59742F3E52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B67F5D-4A6C-B1D9-8D72-21B43DF247B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F9F42-C3B5-036D-7DBC-5F02CD3E5CC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76DC9E-8CBF-E6AA-5A5C-E30E6ED3AE97}"/>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8" name="Footer Placeholder 7">
            <a:extLst>
              <a:ext uri="{FF2B5EF4-FFF2-40B4-BE49-F238E27FC236}">
                <a16:creationId xmlns:a16="http://schemas.microsoft.com/office/drawing/2014/main" id="{87CD625F-6DF3-737B-3A94-C508FB612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6E3A0-64FA-DBA8-E329-AC918D5C158D}"/>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3041156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426D-93A4-9529-460C-4C5A7AABCB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B42A3A-666D-AE75-24AA-9BECB85E0905}"/>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4" name="Footer Placeholder 3">
            <a:extLst>
              <a:ext uri="{FF2B5EF4-FFF2-40B4-BE49-F238E27FC236}">
                <a16:creationId xmlns:a16="http://schemas.microsoft.com/office/drawing/2014/main" id="{B5EAF40C-0FFF-3A8B-0105-DB16BE601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BAF362-0864-B3DC-9594-93505BA5945C}"/>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318028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1362B-08F6-9FB6-2D9C-54BC3B393E1D}"/>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3" name="Footer Placeholder 2">
            <a:extLst>
              <a:ext uri="{FF2B5EF4-FFF2-40B4-BE49-F238E27FC236}">
                <a16:creationId xmlns:a16="http://schemas.microsoft.com/office/drawing/2014/main" id="{1049DFC3-FA78-4134-2B16-41B9D1536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8E7E1E-6EEF-2DEE-C870-5CD24595DFB0}"/>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2366366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2CDE-EC3A-F2B1-ABCA-43A9644A70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8284AD-9860-CD66-EEAF-AFBBD64F91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C7F0B-B4A0-DB0E-1B3B-AAAB874F66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685A47-657D-76AD-BEAD-B46B62DE726C}"/>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6" name="Footer Placeholder 5">
            <a:extLst>
              <a:ext uri="{FF2B5EF4-FFF2-40B4-BE49-F238E27FC236}">
                <a16:creationId xmlns:a16="http://schemas.microsoft.com/office/drawing/2014/main" id="{C5D37AC9-78ED-D7F9-8120-41C7574AE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705EB-D8E5-E445-B150-1C565024198C}"/>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3184180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CE51-36FC-EB42-9378-B785EFBA40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213D5D-C72D-8DD3-5CC7-B271F66C22B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6B96CA1-AF6D-0879-0040-78E4BD3316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F5E05B-927C-A93B-1E2B-5138A65312A8}"/>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6" name="Footer Placeholder 5">
            <a:extLst>
              <a:ext uri="{FF2B5EF4-FFF2-40B4-BE49-F238E27FC236}">
                <a16:creationId xmlns:a16="http://schemas.microsoft.com/office/drawing/2014/main" id="{466D3F3E-BA63-301D-99E2-CC5FF1651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7501C-0A67-694D-C1BE-2A2782746482}"/>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50164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C4D3-69BA-5D56-6D9D-3686AC3D6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4CEB6-C238-B676-5469-77516C82B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A0979-62B5-305A-59DF-EB0684D3F816}"/>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4444040E-E28B-C541-F289-59C0E6A29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F2252-127F-1206-38FC-5BD228EF430B}"/>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95589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60F1B-11EB-9DDB-442D-871EE290B2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D2FFCF-34DB-36D0-514F-40F1E0EFAF2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F7C24-3A41-C891-7670-73829E45A765}"/>
              </a:ext>
            </a:extLst>
          </p:cNvPr>
          <p:cNvSpPr>
            <a:spLocks noGrp="1"/>
          </p:cNvSpPr>
          <p:nvPr>
            <p:ph type="dt" sz="half" idx="10"/>
          </p:nvPr>
        </p:nvSpPr>
        <p:spPr/>
        <p:txBody>
          <a:body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9AC6985A-B393-AB4F-0F67-ABC150825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74CFF-730D-C917-5CB8-59989188DEDA}"/>
              </a:ext>
            </a:extLst>
          </p:cNvPr>
          <p:cNvSpPr>
            <a:spLocks noGrp="1"/>
          </p:cNvSpPr>
          <p:nvPr>
            <p:ph type="sldNum" sz="quarter" idx="12"/>
          </p:nvPr>
        </p:nvSpPr>
        <p:spPr/>
        <p:txBody>
          <a:bodyPr/>
          <a:lstStyle/>
          <a:p>
            <a:fld id="{63959825-B632-4D7C-B318-283DD3DE6A9F}" type="slidenum">
              <a:rPr lang="en-US" smtClean="0"/>
              <a:t>‹#›</a:t>
            </a:fld>
            <a:endParaRPr lang="en-US"/>
          </a:p>
        </p:txBody>
      </p:sp>
    </p:spTree>
    <p:extLst>
      <p:ext uri="{BB962C8B-B14F-4D97-AF65-F5344CB8AC3E}">
        <p14:creationId xmlns:p14="http://schemas.microsoft.com/office/powerpoint/2010/main" val="341429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9" name="Footer Placeholder 8"/>
          <p:cNvSpPr>
            <a:spLocks noGrp="1"/>
          </p:cNvSpPr>
          <p:nvPr>
            <p:ph type="ftr" sz="quarter" idx="11"/>
          </p:nvPr>
        </p:nvSpPr>
        <p:spPr>
          <a:xfrm>
            <a:off x="1200150" y="6236208"/>
            <a:ext cx="4425892" cy="320040"/>
          </a:xfrm>
          <a:prstGeom prst="rect">
            <a:avLst/>
          </a:prstGeom>
        </p:spPr>
        <p:txBody>
          <a:bodyPr/>
          <a:lstStyle/>
          <a:p>
            <a:endParaRPr lang="en-US"/>
          </a:p>
        </p:txBody>
      </p:sp>
      <p:sp>
        <p:nvSpPr>
          <p:cNvPr id="10" name="Slide Number Placeholder 9"/>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5998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8" name="Footer Placeholder 7"/>
          <p:cNvSpPr>
            <a:spLocks noGrp="1"/>
          </p:cNvSpPr>
          <p:nvPr>
            <p:ph type="ftr" sz="quarter" idx="11"/>
          </p:nvPr>
        </p:nvSpPr>
        <p:spPr>
          <a:xfrm>
            <a:off x="1200150" y="6236208"/>
            <a:ext cx="4425892"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00454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4" name="Footer Placeholder 3"/>
          <p:cNvSpPr>
            <a:spLocks noGrp="1"/>
          </p:cNvSpPr>
          <p:nvPr>
            <p:ph type="ftr" sz="quarter" idx="11"/>
          </p:nvPr>
        </p:nvSpPr>
        <p:spPr>
          <a:xfrm>
            <a:off x="1200150" y="6236208"/>
            <a:ext cx="4425892"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360196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6072" y="6238816"/>
            <a:ext cx="2065310" cy="323968"/>
          </a:xfrm>
          <a:prstGeom prst="rect">
            <a:avLst/>
          </a:prstGeom>
        </p:spPr>
        <p:txBody>
          <a:bodyPr/>
          <a:lstStyle/>
          <a:p>
            <a:fld id="{8637AABB-0F7D-4658-9AC5-8E5176642ABA}" type="datetimeFigureOut">
              <a:rPr lang="en-US" smtClean="0"/>
              <a:t>11/9/2023</a:t>
            </a:fld>
            <a:endParaRPr lang="en-US"/>
          </a:p>
        </p:txBody>
      </p:sp>
      <p:sp>
        <p:nvSpPr>
          <p:cNvPr id="3" name="Footer Placeholder 2"/>
          <p:cNvSpPr>
            <a:spLocks noGrp="1"/>
          </p:cNvSpPr>
          <p:nvPr>
            <p:ph type="ftr" sz="quarter" idx="11"/>
          </p:nvPr>
        </p:nvSpPr>
        <p:spPr>
          <a:xfrm>
            <a:off x="1200150" y="6236208"/>
            <a:ext cx="4425892"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8069192" y="6217920"/>
            <a:ext cx="274320" cy="365760"/>
          </a:xfrm>
          <a:prstGeom prst="ellipse">
            <a:avLst/>
          </a:prstGeom>
        </p:spPr>
        <p:txBody>
          <a:bodyPr/>
          <a:lstStyle/>
          <a:p>
            <a:fld id="{16BECA57-3161-49BD-9409-EC86CFE6EA75}" type="slidenum">
              <a:rPr lang="en-US" smtClean="0"/>
              <a:t>‹#›</a:t>
            </a:fld>
            <a:endParaRPr lang="en-US"/>
          </a:p>
        </p:txBody>
      </p:sp>
    </p:spTree>
    <p:custDataLst>
      <p:tags r:id="rId1"/>
    </p:custDataLst>
    <p:extLst>
      <p:ext uri="{BB962C8B-B14F-4D97-AF65-F5344CB8AC3E}">
        <p14:creationId xmlns:p14="http://schemas.microsoft.com/office/powerpoint/2010/main" val="91929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6072" y="6238816"/>
            <a:ext cx="2065310" cy="323968"/>
          </a:xfrm>
          <a:prstGeom prst="rect">
            <a:avLst/>
          </a:prstGeom>
        </p:spPr>
        <p:txBody>
          <a:bodyPr/>
          <a:lstStyle/>
          <a:p>
            <a:fld id="{E8FD0B7A-F5DD-4F40-B4CB-3B2C354B893A}" type="datetimeFigureOut">
              <a:rPr lang="en-US" smtClean="0"/>
              <a:t>11/9/2023</a:t>
            </a:fld>
            <a:endParaRPr lang="en-US"/>
          </a:p>
        </p:txBody>
      </p:sp>
      <p:sp>
        <p:nvSpPr>
          <p:cNvPr id="6" name="Footer Placeholder 5"/>
          <p:cNvSpPr>
            <a:spLocks noGrp="1"/>
          </p:cNvSpPr>
          <p:nvPr>
            <p:ph type="ftr" sz="quarter" idx="11"/>
          </p:nvPr>
        </p:nvSpPr>
        <p:spPr>
          <a:xfrm>
            <a:off x="603505" y="6236208"/>
            <a:ext cx="3875627" cy="320040"/>
          </a:xfrm>
          <a:prstGeom prst="rect">
            <a:avLst/>
          </a:prstGeo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14994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6072" y="6238816"/>
            <a:ext cx="2065310" cy="323968"/>
          </a:xfrm>
          <a:prstGeom prst="rect">
            <a:avLst/>
          </a:prstGeom>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E8FD0B7A-F5DD-4F40-B4CB-3B2C354B893A}" type="datetimeFigureOut">
              <a:rPr lang="en-US" smtClean="0"/>
              <a:t>11/9/2023</a:t>
            </a:fld>
            <a:endParaRPr lang="en-US"/>
          </a:p>
        </p:txBody>
      </p:sp>
      <p:sp>
        <p:nvSpPr>
          <p:cNvPr id="6" name="Footer Placeholder 5"/>
          <p:cNvSpPr>
            <a:spLocks noGrp="1"/>
          </p:cNvSpPr>
          <p:nvPr>
            <p:ph type="ftr" sz="quarter" idx="11"/>
          </p:nvPr>
        </p:nvSpPr>
        <p:spPr>
          <a:xfrm>
            <a:off x="606393" y="6236208"/>
            <a:ext cx="3827797" cy="320040"/>
          </a:xfrm>
          <a:prstGeom prst="rect">
            <a:avLst/>
          </a:prstGeo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a:xfrm>
            <a:off x="8069192" y="6217920"/>
            <a:ext cx="274320" cy="365760"/>
          </a:xfrm>
          <a:prstGeom prst="ellipse">
            <a:avLst/>
          </a:prstGeom>
        </p:spPr>
        <p:txBody>
          <a:bodyPr/>
          <a:lstStyle/>
          <a:p>
            <a:fld id="{93AE1883-0942-4AA3-9DB2-9C7C3A0314B1}" type="slidenum">
              <a:rPr lang="en-US" smtClean="0"/>
              <a:t>‹#›</a:t>
            </a:fld>
            <a:endParaRPr lang="en-US"/>
          </a:p>
        </p:txBody>
      </p:sp>
    </p:spTree>
    <p:custDataLst>
      <p:tags r:id="rId1"/>
    </p:custDataLst>
    <p:extLst>
      <p:ext uri="{BB962C8B-B14F-4D97-AF65-F5344CB8AC3E}">
        <p14:creationId xmlns:p14="http://schemas.microsoft.com/office/powerpoint/2010/main" val="356698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1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964692"/>
            <a:ext cx="579729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9B44A0D-90EE-2FCE-20EF-0AA78355EEF0}"/>
              </a:ext>
            </a:extLst>
          </p:cNvPr>
          <p:cNvPicPr>
            <a:picLocks noChangeAspect="1"/>
          </p:cNvPicPr>
          <p:nvPr/>
        </p:nvPicPr>
        <p:blipFill>
          <a:blip r:embed="rId17"/>
          <a:stretch>
            <a:fillRect/>
          </a:stretch>
        </p:blipFill>
        <p:spPr>
          <a:xfrm>
            <a:off x="216937" y="5842084"/>
            <a:ext cx="2177823" cy="829647"/>
          </a:xfrm>
          <a:prstGeom prst="rect">
            <a:avLst/>
          </a:prstGeom>
        </p:spPr>
      </p:pic>
      <p:pic>
        <p:nvPicPr>
          <p:cNvPr id="12" name="Picture 11">
            <a:extLst>
              <a:ext uri="{FF2B5EF4-FFF2-40B4-BE49-F238E27FC236}">
                <a16:creationId xmlns:a16="http://schemas.microsoft.com/office/drawing/2014/main" id="{B92E2FBB-8CF2-EAAD-4F73-9971DCB9F3DA}"/>
              </a:ext>
            </a:extLst>
          </p:cNvPr>
          <p:cNvPicPr>
            <a:picLocks noChangeAspect="1"/>
          </p:cNvPicPr>
          <p:nvPr/>
        </p:nvPicPr>
        <p:blipFill>
          <a:blip r:embed="rId18"/>
          <a:stretch>
            <a:fillRect/>
          </a:stretch>
        </p:blipFill>
        <p:spPr>
          <a:xfrm>
            <a:off x="6535365" y="5081203"/>
            <a:ext cx="2608635" cy="1624211"/>
          </a:xfrm>
          <a:prstGeom prst="rect">
            <a:avLst/>
          </a:prstGeom>
        </p:spPr>
      </p:pic>
    </p:spTree>
    <p:custDataLst>
      <p:tags r:id="rId16"/>
    </p:custDataLst>
    <p:extLst>
      <p:ext uri="{BB962C8B-B14F-4D97-AF65-F5344CB8AC3E}">
        <p14:creationId xmlns:p14="http://schemas.microsoft.com/office/powerpoint/2010/main" val="15646085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919FF-F1E0-BB11-94DF-04B09A5099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3D46A7-9F37-DDAB-93CC-8C30920401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96715-8A55-288B-90DC-371E276FCE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033B92-9848-426E-9200-C9AA4D74ABBB}" type="datetimeFigureOut">
              <a:rPr lang="en-US" smtClean="0"/>
              <a:t>11/9/2023</a:t>
            </a:fld>
            <a:endParaRPr lang="en-US"/>
          </a:p>
        </p:txBody>
      </p:sp>
      <p:sp>
        <p:nvSpPr>
          <p:cNvPr id="5" name="Footer Placeholder 4">
            <a:extLst>
              <a:ext uri="{FF2B5EF4-FFF2-40B4-BE49-F238E27FC236}">
                <a16:creationId xmlns:a16="http://schemas.microsoft.com/office/drawing/2014/main" id="{BCB63240-CA1F-3506-CF74-B1A4673606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FF961B-93E5-DEFC-050E-541D1DA87E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7CB90B-BF9B-4726-B57D-5072CBA2BE64}" type="slidenum">
              <a:rPr lang="en-US" smtClean="0"/>
              <a:t>‹#›</a:t>
            </a:fld>
            <a:endParaRPr lang="en-US"/>
          </a:p>
        </p:txBody>
      </p:sp>
      <p:pic>
        <p:nvPicPr>
          <p:cNvPr id="8" name="Picture 7">
            <a:extLst>
              <a:ext uri="{FF2B5EF4-FFF2-40B4-BE49-F238E27FC236}">
                <a16:creationId xmlns:a16="http://schemas.microsoft.com/office/drawing/2014/main" id="{09883768-DFBD-6B80-B367-C2558A600A84}"/>
              </a:ext>
            </a:extLst>
          </p:cNvPr>
          <p:cNvPicPr>
            <a:picLocks noChangeAspect="1"/>
          </p:cNvPicPr>
          <p:nvPr/>
        </p:nvPicPr>
        <p:blipFill>
          <a:blip r:embed="rId14">
            <a:alphaModFix amt="41000"/>
          </a:blip>
          <a:stretch>
            <a:fillRect/>
          </a:stretch>
        </p:blipFill>
        <p:spPr>
          <a:xfrm>
            <a:off x="146426" y="0"/>
            <a:ext cx="8851148" cy="6858000"/>
          </a:xfrm>
          <a:prstGeom prst="rect">
            <a:avLst/>
          </a:prstGeom>
        </p:spPr>
      </p:pic>
    </p:spTree>
    <p:custDataLst>
      <p:tags r:id="rId13"/>
    </p:custDataLst>
    <p:extLst>
      <p:ext uri="{BB962C8B-B14F-4D97-AF65-F5344CB8AC3E}">
        <p14:creationId xmlns:p14="http://schemas.microsoft.com/office/powerpoint/2010/main" val="170234339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1141A-CAF2-0981-1B34-1B73DF57BB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CE015A-7944-C067-9E4A-43210F90DD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197EC-70AC-0F95-3412-D6B4E15EEB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9D4C01-C347-446A-9BC8-D226A3081E6E}" type="datetimeFigureOut">
              <a:rPr lang="en-US" smtClean="0"/>
              <a:t>11/9/2023</a:t>
            </a:fld>
            <a:endParaRPr lang="en-US"/>
          </a:p>
        </p:txBody>
      </p:sp>
      <p:sp>
        <p:nvSpPr>
          <p:cNvPr id="5" name="Footer Placeholder 4">
            <a:extLst>
              <a:ext uri="{FF2B5EF4-FFF2-40B4-BE49-F238E27FC236}">
                <a16:creationId xmlns:a16="http://schemas.microsoft.com/office/drawing/2014/main" id="{69952790-6F15-425B-E752-357C938CAE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BBDED2-FF3E-6097-2D83-064F79F9680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959825-B632-4D7C-B318-283DD3DE6A9F}" type="slidenum">
              <a:rPr lang="en-US" smtClean="0"/>
              <a:t>‹#›</a:t>
            </a:fld>
            <a:endParaRPr lang="en-US"/>
          </a:p>
        </p:txBody>
      </p:sp>
    </p:spTree>
    <p:custDataLst>
      <p:tags r:id="rId13"/>
    </p:custDataLst>
    <p:extLst>
      <p:ext uri="{BB962C8B-B14F-4D97-AF65-F5344CB8AC3E}">
        <p14:creationId xmlns:p14="http://schemas.microsoft.com/office/powerpoint/2010/main" val="81596972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hyperlink" Target="https://www.protek.it/online-demo/"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tags" Target="../tags/tag2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8600" y="2324833"/>
            <a:ext cx="9144000" cy="1143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defTabSz="457200">
              <a:lnSpc>
                <a:spcPct val="100000"/>
              </a:lnSpc>
              <a:spcBef>
                <a:spcPct val="0"/>
              </a:spcBef>
              <a:spcAft>
                <a:spcPct val="0"/>
              </a:spcAft>
            </a:pPr>
            <a:r>
              <a:rPr lang="en-US" sz="13800" b="1" dirty="0">
                <a:solidFill>
                  <a:schemeClr val="tx1"/>
                </a:solidFill>
                <a:latin typeface="Arial"/>
              </a:rPr>
              <a:t>Welcome</a:t>
            </a:r>
            <a:endParaRPr sz="6000" b="1" dirty="0">
              <a:solidFill>
                <a:schemeClr val="tx1"/>
              </a:solidFill>
              <a:latin typeface="Arial"/>
            </a:endParaRPr>
          </a:p>
        </p:txBody>
      </p:sp>
      <p:sp>
        <p:nvSpPr>
          <p:cNvPr id="3" name="New shape"/>
          <p:cNvSpPr/>
          <p:nvPr/>
        </p:nvSpPr>
        <p:spPr>
          <a:xfrm>
            <a:off x="1905000" y="1905000"/>
            <a:ext cx="5353050" cy="30670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sp>
        <p:nvSpPr>
          <p:cNvPr id="4" name="New shape"/>
          <p:cNvSpPr/>
          <p:nvPr/>
        </p:nvSpPr>
        <p:spPr>
          <a:xfrm>
            <a:off x="1895475" y="1895475"/>
            <a:ext cx="5353050" cy="30670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spTree>
    <p:custDataLst>
      <p:tags r:id="rId1"/>
    </p:custDataLst>
    <p:extLst>
      <p:ext uri="{BB962C8B-B14F-4D97-AF65-F5344CB8AC3E}">
        <p14:creationId xmlns:p14="http://schemas.microsoft.com/office/powerpoint/2010/main" val="262665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1113525" y="381000"/>
            <a:ext cx="7344676" cy="1447800"/>
          </a:xfrm>
        </p:spPr>
        <p:txBody>
          <a:bodyPr/>
          <a:lstStyle/>
          <a:p>
            <a:r>
              <a:rPr lang="en-US" dirty="0"/>
              <a:t>SME Assignments</a:t>
            </a:r>
          </a:p>
        </p:txBody>
      </p:sp>
      <p:sp>
        <p:nvSpPr>
          <p:cNvPr id="5" name="TextBox 4">
            <a:extLst>
              <a:ext uri="{FF2B5EF4-FFF2-40B4-BE49-F238E27FC236}">
                <a16:creationId xmlns:a16="http://schemas.microsoft.com/office/drawing/2014/main" id="{C638E61E-0F0B-4D04-97C9-3F36FA04F4D5}"/>
              </a:ext>
            </a:extLst>
          </p:cNvPr>
          <p:cNvSpPr txBox="1"/>
          <p:nvPr/>
        </p:nvSpPr>
        <p:spPr>
          <a:xfrm>
            <a:off x="914400" y="1957644"/>
            <a:ext cx="6815587" cy="738664"/>
          </a:xfrm>
          <a:prstGeom prst="rect">
            <a:avLst/>
          </a:prstGeom>
          <a:noFill/>
        </p:spPr>
        <p:txBody>
          <a:bodyPr wrap="square">
            <a:spAutoFit/>
          </a:bodyPr>
          <a:lstStyle/>
          <a:p>
            <a:r>
              <a:rPr lang="en-US" sz="2400" dirty="0"/>
              <a:t>SME-Subject Matter Expert</a:t>
            </a:r>
          </a:p>
          <a:p>
            <a:endParaRPr lang="en-US" dirty="0"/>
          </a:p>
        </p:txBody>
      </p:sp>
      <p:sp>
        <p:nvSpPr>
          <p:cNvPr id="11" name="Content Placeholder 2">
            <a:extLst>
              <a:ext uri="{FF2B5EF4-FFF2-40B4-BE49-F238E27FC236}">
                <a16:creationId xmlns:a16="http://schemas.microsoft.com/office/drawing/2014/main" id="{AE2F2E2A-8218-416B-BF97-939205AA60A2}"/>
              </a:ext>
            </a:extLst>
          </p:cNvPr>
          <p:cNvSpPr txBox="1">
            <a:spLocks/>
          </p:cNvSpPr>
          <p:nvPr/>
        </p:nvSpPr>
        <p:spPr bwMode="auto">
          <a:xfrm>
            <a:off x="228600" y="2667000"/>
            <a:ext cx="8915400" cy="3581400"/>
          </a:xfrm>
          <a:prstGeom prst="rect">
            <a:avLst/>
          </a:prstGeom>
          <a:noFill/>
          <a:ln w="9525">
            <a:noFill/>
            <a:miter lim="800000"/>
            <a:headEnd/>
            <a:tailEnd/>
          </a:ln>
        </p:spPr>
        <p:txBody>
          <a:bodyPr/>
          <a:lstStyle/>
          <a:p>
            <a:pPr marL="914400" lvl="1" indent="-457200">
              <a:spcBef>
                <a:spcPct val="20000"/>
              </a:spcBef>
              <a:buClr>
                <a:schemeClr val="accent1"/>
              </a:buClr>
              <a:buFont typeface="Arial" panose="020B0604020202020204" pitchFamily="34" charset="0"/>
              <a:buChar char="•"/>
              <a:defRPr/>
            </a:pPr>
            <a:r>
              <a:rPr lang="en-US" sz="2000" kern="0" dirty="0">
                <a:latin typeface="+mn-lt"/>
              </a:rPr>
              <a:t>Doing the best job possible under circumstances</a:t>
            </a:r>
          </a:p>
          <a:p>
            <a:pPr marL="914400" lvl="1" indent="-457200">
              <a:spcBef>
                <a:spcPct val="20000"/>
              </a:spcBef>
              <a:buClr>
                <a:schemeClr val="accent1">
                  <a:lumMod val="75000"/>
                </a:schemeClr>
              </a:buClr>
              <a:buFont typeface="Arial" panose="020B0604020202020204" pitchFamily="34" charset="0"/>
              <a:buChar char="•"/>
              <a:defRPr/>
            </a:pPr>
            <a:r>
              <a:rPr lang="en-US" sz="2000" kern="0" dirty="0">
                <a:latin typeface="+mn-lt"/>
              </a:rPr>
              <a:t>Cooperating with and calling upon other project team members for LOTS of help</a:t>
            </a:r>
          </a:p>
          <a:p>
            <a:pPr marL="914400" lvl="1" indent="-457200">
              <a:spcBef>
                <a:spcPct val="20000"/>
              </a:spcBef>
              <a:buClr>
                <a:schemeClr val="accent1">
                  <a:lumMod val="75000"/>
                </a:schemeClr>
              </a:buClr>
              <a:buFont typeface="Arial" panose="020B0604020202020204" pitchFamily="34" charset="0"/>
              <a:buChar char="•"/>
              <a:defRPr/>
            </a:pPr>
            <a:r>
              <a:rPr lang="en-US" sz="2000" kern="0" dirty="0">
                <a:latin typeface="+mn-lt"/>
              </a:rPr>
              <a:t>Deferring to greater project needs for many decisions</a:t>
            </a:r>
          </a:p>
          <a:p>
            <a:pPr marL="914400" lvl="1" indent="-457200">
              <a:spcBef>
                <a:spcPct val="20000"/>
              </a:spcBef>
              <a:buClr>
                <a:schemeClr val="accent1">
                  <a:lumMod val="75000"/>
                </a:schemeClr>
              </a:buClr>
              <a:buFont typeface="Arial" panose="020B0604020202020204" pitchFamily="34" charset="0"/>
              <a:buChar char="•"/>
              <a:defRPr/>
            </a:pPr>
            <a:r>
              <a:rPr lang="en-US" sz="2000" kern="0" dirty="0"/>
              <a:t>Develop team of Agency Users to assist you</a:t>
            </a:r>
          </a:p>
          <a:p>
            <a:pPr marL="914400" lvl="1" indent="-457200">
              <a:spcBef>
                <a:spcPct val="20000"/>
              </a:spcBef>
              <a:buClr>
                <a:schemeClr val="accent1">
                  <a:lumMod val="75000"/>
                </a:schemeClr>
              </a:buClr>
              <a:buFont typeface="Arial" panose="020B0604020202020204" pitchFamily="34" charset="0"/>
              <a:buChar char="•"/>
              <a:defRPr/>
            </a:pPr>
            <a:r>
              <a:rPr lang="en-US" sz="2000" kern="0" dirty="0"/>
              <a:t>Report to Project Manager status of completion</a:t>
            </a:r>
          </a:p>
          <a:p>
            <a:pPr marL="914400" lvl="1" indent="-457200">
              <a:spcBef>
                <a:spcPct val="20000"/>
              </a:spcBef>
              <a:buClr>
                <a:schemeClr val="accent1">
                  <a:lumMod val="75000"/>
                </a:schemeClr>
              </a:buClr>
              <a:buFont typeface="Arial" panose="020B0604020202020204" pitchFamily="34" charset="0"/>
              <a:buChar char="•"/>
              <a:defRPr/>
            </a:pPr>
            <a:r>
              <a:rPr lang="en-US" sz="2000" kern="0" dirty="0"/>
              <a:t>Assists with training development </a:t>
            </a:r>
            <a:endParaRPr lang="en-US" sz="2000" kern="0" dirty="0">
              <a:latin typeface="+mn-lt"/>
            </a:endParaRPr>
          </a:p>
          <a:p>
            <a:pPr marL="742950" lvl="1" indent="-285750">
              <a:spcBef>
                <a:spcPct val="20000"/>
              </a:spcBef>
              <a:buFontTx/>
              <a:buChar char="–"/>
              <a:defRPr/>
            </a:pPr>
            <a:endParaRPr lang="en-US" sz="2800" kern="0" dirty="0">
              <a:latin typeface="+mn-lt"/>
            </a:endParaRPr>
          </a:p>
        </p:txBody>
      </p:sp>
    </p:spTree>
    <p:custDataLst>
      <p:tags r:id="rId1"/>
    </p:custDataLst>
    <p:extLst>
      <p:ext uri="{BB962C8B-B14F-4D97-AF65-F5344CB8AC3E}">
        <p14:creationId xmlns:p14="http://schemas.microsoft.com/office/powerpoint/2010/main" val="320716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494650-C104-4D99-82EE-07908AD02EAA}"/>
              </a:ext>
            </a:extLst>
          </p:cNvPr>
          <p:cNvSpPr>
            <a:spLocks noGrp="1"/>
          </p:cNvSpPr>
          <p:nvPr>
            <p:ph type="title"/>
          </p:nvPr>
        </p:nvSpPr>
        <p:spPr>
          <a:xfrm>
            <a:off x="1320527" y="304800"/>
            <a:ext cx="7306739" cy="609600"/>
          </a:xfrm>
        </p:spPr>
        <p:txBody>
          <a:bodyPr vert="horz" lIns="91440" tIns="45720" rIns="91440" bIns="45720" rtlCol="0" anchor="ctr">
            <a:normAutofit/>
          </a:bodyPr>
          <a:lstStyle/>
          <a:p>
            <a:r>
              <a:rPr lang="en-US" dirty="0"/>
              <a:t>Functional Areas</a:t>
            </a:r>
          </a:p>
        </p:txBody>
      </p:sp>
      <p:graphicFrame>
        <p:nvGraphicFramePr>
          <p:cNvPr id="11" name="TextBox 6">
            <a:extLst>
              <a:ext uri="{FF2B5EF4-FFF2-40B4-BE49-F238E27FC236}">
                <a16:creationId xmlns:a16="http://schemas.microsoft.com/office/drawing/2014/main" id="{23EBEA9C-F0E8-E3D6-92EF-5BFC7F30B1F3}"/>
              </a:ext>
            </a:extLst>
          </p:cNvPr>
          <p:cNvGraphicFramePr/>
          <p:nvPr>
            <p:extLst>
              <p:ext uri="{D42A27DB-BD31-4B8C-83A1-F6EECF244321}">
                <p14:modId xmlns:p14="http://schemas.microsoft.com/office/powerpoint/2010/main" val="1667531977"/>
              </p:ext>
            </p:extLst>
          </p:nvPr>
        </p:nvGraphicFramePr>
        <p:xfrm>
          <a:off x="1524000" y="1066800"/>
          <a:ext cx="6605464"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326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1113525" y="381000"/>
            <a:ext cx="7344676" cy="1447800"/>
          </a:xfrm>
        </p:spPr>
        <p:txBody>
          <a:bodyPr/>
          <a:lstStyle/>
          <a:p>
            <a:r>
              <a:rPr lang="en-US" dirty="0"/>
              <a:t>Agency Contacts</a:t>
            </a:r>
          </a:p>
        </p:txBody>
      </p:sp>
      <p:sp>
        <p:nvSpPr>
          <p:cNvPr id="5" name="TextBox 4">
            <a:extLst>
              <a:ext uri="{FF2B5EF4-FFF2-40B4-BE49-F238E27FC236}">
                <a16:creationId xmlns:a16="http://schemas.microsoft.com/office/drawing/2014/main" id="{C638E61E-0F0B-4D04-97C9-3F36FA04F4D5}"/>
              </a:ext>
            </a:extLst>
          </p:cNvPr>
          <p:cNvSpPr txBox="1"/>
          <p:nvPr/>
        </p:nvSpPr>
        <p:spPr>
          <a:xfrm>
            <a:off x="914400" y="1905000"/>
            <a:ext cx="7086600" cy="2215991"/>
          </a:xfrm>
          <a:prstGeom prst="rect">
            <a:avLst/>
          </a:prstGeom>
          <a:noFill/>
        </p:spPr>
        <p:txBody>
          <a:bodyPr wrap="square">
            <a:spAutoFit/>
          </a:bodyPr>
          <a:lstStyle/>
          <a:p>
            <a:pPr marL="137160" marR="0" algn="just">
              <a:spcBef>
                <a:spcPts val="0"/>
              </a:spcBef>
              <a:spcAft>
                <a:spcPts val="0"/>
              </a:spcAft>
            </a:pPr>
            <a:r>
              <a:rPr lang="en-US" sz="2000" dirty="0">
                <a:effectLst/>
                <a:ea typeface="Times New Roman" panose="02020603050405020304" pitchFamily="18" charset="0"/>
              </a:rPr>
              <a:t>Agency’s should be responsible for implementing the model eMARS system within their agencies.   Agency Implementation Leads (AILs) will direct their agency resources in performing work towards the implementation of eMARS.  Team contact information for each agency’s team members will be loaded to a new Upgrade focused website.</a:t>
            </a:r>
          </a:p>
          <a:p>
            <a:pPr marL="13716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CE3D9C8-59EA-427D-BBC8-286F974FDF5A}"/>
              </a:ext>
            </a:extLst>
          </p:cNvPr>
          <p:cNvSpPr txBox="1"/>
          <p:nvPr/>
        </p:nvSpPr>
        <p:spPr>
          <a:xfrm>
            <a:off x="823462" y="4038600"/>
            <a:ext cx="749707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Guides will be developed to assist Agency Leads through the process</a:t>
            </a:r>
          </a:p>
          <a:p>
            <a:pPr marL="285750" indent="-285750">
              <a:buFont typeface="Arial" panose="020B0604020202020204" pitchFamily="34" charset="0"/>
              <a:buChar char="•"/>
            </a:pPr>
            <a:r>
              <a:rPr lang="en-US" sz="2000" dirty="0"/>
              <a:t>Are encouraged to build an agency team (with supervisor approval)</a:t>
            </a:r>
          </a:p>
          <a:p>
            <a:pPr marL="285750" indent="-285750">
              <a:buFont typeface="Arial" panose="020B0604020202020204" pitchFamily="34" charset="0"/>
              <a:buChar char="•"/>
            </a:pPr>
            <a:r>
              <a:rPr lang="en-US" sz="2000" dirty="0"/>
              <a:t>Will work with area SME’s to coordinate all upgrade activity.</a:t>
            </a:r>
          </a:p>
        </p:txBody>
      </p:sp>
    </p:spTree>
    <p:custDataLst>
      <p:tags r:id="rId1"/>
    </p:custDataLst>
    <p:extLst>
      <p:ext uri="{BB962C8B-B14F-4D97-AF65-F5344CB8AC3E}">
        <p14:creationId xmlns:p14="http://schemas.microsoft.com/office/powerpoint/2010/main" val="255986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1113525" y="381000"/>
            <a:ext cx="7344676" cy="1447800"/>
          </a:xfrm>
        </p:spPr>
        <p:txBody>
          <a:bodyPr/>
          <a:lstStyle/>
          <a:p>
            <a:r>
              <a:rPr lang="en-US" dirty="0"/>
              <a:t>Agency Requirements</a:t>
            </a:r>
          </a:p>
        </p:txBody>
      </p:sp>
      <p:sp>
        <p:nvSpPr>
          <p:cNvPr id="5" name="TextBox 4">
            <a:extLst>
              <a:ext uri="{FF2B5EF4-FFF2-40B4-BE49-F238E27FC236}">
                <a16:creationId xmlns:a16="http://schemas.microsoft.com/office/drawing/2014/main" id="{C638E61E-0F0B-4D04-97C9-3F36FA04F4D5}"/>
              </a:ext>
            </a:extLst>
          </p:cNvPr>
          <p:cNvSpPr txBox="1"/>
          <p:nvPr/>
        </p:nvSpPr>
        <p:spPr>
          <a:xfrm>
            <a:off x="609600" y="4953000"/>
            <a:ext cx="7010400" cy="400110"/>
          </a:xfrm>
          <a:prstGeom prst="rect">
            <a:avLst/>
          </a:prstGeom>
          <a:noFill/>
        </p:spPr>
        <p:txBody>
          <a:bodyPr wrap="square">
            <a:spAutoFit/>
          </a:bodyPr>
          <a:lstStyle/>
          <a:p>
            <a:pPr marL="137160" marR="0" algn="just">
              <a:spcBef>
                <a:spcPts val="0"/>
              </a:spcBef>
              <a:spcAft>
                <a:spcPts val="0"/>
              </a:spcAft>
            </a:pPr>
            <a:r>
              <a:rPr lang="en-US" sz="2000" dirty="0">
                <a:effectLst/>
                <a:latin typeface="+mj-lt"/>
                <a:ea typeface="Times New Roman" panose="02020603050405020304" pitchFamily="18" charset="0"/>
              </a:rPr>
              <a:t>The CORE team will be contacting the agency </a:t>
            </a:r>
            <a:r>
              <a:rPr lang="en-US" sz="2000" dirty="0">
                <a:latin typeface="+mj-lt"/>
                <a:ea typeface="Times New Roman" panose="02020603050405020304" pitchFamily="18" charset="0"/>
              </a:rPr>
              <a:t>AIL’s</a:t>
            </a:r>
            <a:r>
              <a:rPr lang="en-US" sz="2000" dirty="0">
                <a:effectLst/>
                <a:latin typeface="+mj-lt"/>
                <a:ea typeface="Times New Roman" panose="02020603050405020304" pitchFamily="18" charset="0"/>
              </a:rPr>
              <a:t> soon.   </a:t>
            </a:r>
            <a:endParaRPr lang="en-US"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CE3D9C8-59EA-427D-BBC8-286F974FDF5A}"/>
              </a:ext>
            </a:extLst>
          </p:cNvPr>
          <p:cNvSpPr txBox="1"/>
          <p:nvPr/>
        </p:nvSpPr>
        <p:spPr>
          <a:xfrm>
            <a:off x="1037325" y="2267515"/>
            <a:ext cx="7497075" cy="2246769"/>
          </a:xfrm>
          <a:prstGeom prst="rect">
            <a:avLst/>
          </a:prstGeom>
          <a:noFill/>
        </p:spPr>
        <p:txBody>
          <a:bodyPr wrap="square" rtlCol="0">
            <a:spAutoFit/>
          </a:bodyPr>
          <a:lstStyle/>
          <a:p>
            <a:r>
              <a:rPr lang="en-US" sz="2000" dirty="0"/>
              <a:t>Responsibilities:</a:t>
            </a:r>
          </a:p>
          <a:p>
            <a:pPr marL="285750" indent="-285750">
              <a:buFont typeface="Arial" panose="020B0604020202020204" pitchFamily="34" charset="0"/>
              <a:buChar char="•"/>
            </a:pPr>
            <a:r>
              <a:rPr lang="en-US" sz="2000" dirty="0"/>
              <a:t>Develop a team of agency representatives to assist in upgrade efforts</a:t>
            </a:r>
          </a:p>
          <a:p>
            <a:pPr marL="285750" indent="-285750">
              <a:buFont typeface="Arial" panose="020B0604020202020204" pitchFamily="34" charset="0"/>
              <a:buChar char="•"/>
            </a:pPr>
            <a:r>
              <a:rPr lang="en-US" sz="2000" dirty="0"/>
              <a:t>Meet with team to discuss and offer solutions how to improve existing processes and identify pain-points</a:t>
            </a:r>
          </a:p>
          <a:p>
            <a:pPr marL="285750" indent="-285750">
              <a:buFont typeface="Arial" panose="020B0604020202020204" pitchFamily="34" charset="0"/>
              <a:buChar char="•"/>
            </a:pPr>
            <a:r>
              <a:rPr lang="en-US" sz="2000" dirty="0"/>
              <a:t>Meets with and provides status updates with/to Project Management </a:t>
            </a:r>
          </a:p>
        </p:txBody>
      </p:sp>
    </p:spTree>
    <p:custDataLst>
      <p:tags r:id="rId1"/>
    </p:custDataLst>
    <p:extLst>
      <p:ext uri="{BB962C8B-B14F-4D97-AF65-F5344CB8AC3E}">
        <p14:creationId xmlns:p14="http://schemas.microsoft.com/office/powerpoint/2010/main" val="378427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4F0EF55-D467-FA90-C4EB-66CFB1D0F4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81200" y="954359"/>
            <a:ext cx="5611667" cy="4112941"/>
          </a:xfrm>
          <a:prstGeom prst="rect">
            <a:avLst/>
          </a:prstGeom>
        </p:spPr>
      </p:pic>
    </p:spTree>
    <p:custDataLst>
      <p:tags r:id="rId1"/>
    </p:custDataLst>
    <p:extLst>
      <p:ext uri="{BB962C8B-B14F-4D97-AF65-F5344CB8AC3E}">
        <p14:creationId xmlns:p14="http://schemas.microsoft.com/office/powerpoint/2010/main" val="1451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8316-61BF-1229-30E2-CF54F2ACBC68}"/>
              </a:ext>
            </a:extLst>
          </p:cNvPr>
          <p:cNvSpPr>
            <a:spLocks noGrp="1"/>
          </p:cNvSpPr>
          <p:nvPr>
            <p:ph type="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140560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9144000" cy="812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defTabSz="457200">
              <a:lnSpc>
                <a:spcPct val="100000"/>
              </a:lnSpc>
              <a:spcBef>
                <a:spcPct val="0"/>
              </a:spcBef>
              <a:spcAft>
                <a:spcPct val="0"/>
              </a:spcAft>
            </a:pPr>
            <a:r>
              <a:rPr lang="en-US" sz="4000" b="1" dirty="0">
                <a:solidFill>
                  <a:schemeClr val="tx1"/>
                </a:solidFill>
                <a:latin typeface="Arial"/>
              </a:rPr>
              <a:t>eMARS Upgrade</a:t>
            </a:r>
            <a:endParaRPr sz="4000" b="1" dirty="0">
              <a:solidFill>
                <a:schemeClr val="tx1"/>
              </a:solidFill>
              <a:latin typeface="Arial"/>
            </a:endParaRPr>
          </a:p>
        </p:txBody>
      </p:sp>
      <p:sp>
        <p:nvSpPr>
          <p:cNvPr id="3" name="New shape"/>
          <p:cNvSpPr/>
          <p:nvPr/>
        </p:nvSpPr>
        <p:spPr>
          <a:xfrm>
            <a:off x="685800" y="958850"/>
            <a:ext cx="7696200" cy="51371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lvl="1" algn="ctr" defTabSz="457200">
              <a:lnSpc>
                <a:spcPct val="100000"/>
              </a:lnSpc>
              <a:spcBef>
                <a:spcPct val="0"/>
              </a:spcBef>
              <a:spcAft>
                <a:spcPct val="0"/>
              </a:spcAft>
            </a:pPr>
            <a:r>
              <a:rPr lang="en-US" sz="2000" dirty="0">
                <a:solidFill>
                  <a:srgbClr val="000000"/>
                </a:solidFill>
                <a:latin typeface="Arial"/>
              </a:rPr>
              <a:t>BIGGEST UPGRADE SINCE 2006</a:t>
            </a:r>
          </a:p>
          <a:p>
            <a:pPr marL="0" lvl="1" algn="ctr" defTabSz="457200">
              <a:lnSpc>
                <a:spcPct val="100000"/>
              </a:lnSpc>
              <a:spcBef>
                <a:spcPct val="0"/>
              </a:spcBef>
              <a:spcAft>
                <a:spcPct val="0"/>
              </a:spcAft>
            </a:pPr>
            <a:endParaRPr lang="en-US" sz="2000" dirty="0">
              <a:solidFill>
                <a:srgbClr val="000000"/>
              </a:solidFill>
              <a:latin typeface="Arial"/>
            </a:endParaRPr>
          </a:p>
          <a:p>
            <a:pPr marL="0" lvl="1" algn="ctr" defTabSz="457200">
              <a:lnSpc>
                <a:spcPct val="100000"/>
              </a:lnSpc>
              <a:spcBef>
                <a:spcPct val="0"/>
              </a:spcBef>
              <a:spcAft>
                <a:spcPct val="0"/>
              </a:spcAft>
            </a:pPr>
            <a:r>
              <a:rPr lang="en-US" sz="2000" dirty="0">
                <a:solidFill>
                  <a:srgbClr val="000000"/>
                </a:solidFill>
                <a:latin typeface="Arial"/>
              </a:rPr>
              <a:t>Mission:</a:t>
            </a:r>
          </a:p>
          <a:p>
            <a:pPr marL="0" lvl="1" algn="ctr">
              <a:spcBef>
                <a:spcPct val="0"/>
              </a:spcBef>
              <a:spcAft>
                <a:spcPct val="0"/>
              </a:spcAft>
            </a:pPr>
            <a:r>
              <a:rPr lang="en-US" sz="1800" b="1" kern="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It is our mission to provide a fully integrated system that meets the Commonwealths statutory requirements for the Executive, Judicial and Legislative branches of Government.   Our goal is to eliminate any current pain points in our existing solution and modernize the application to provide efficiency and value to state government.  </a:t>
            </a:r>
            <a:endParaRPr lang="en-US" sz="1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1" algn="ctr" defTabSz="457200">
              <a:lnSpc>
                <a:spcPct val="100000"/>
              </a:lnSpc>
              <a:spcBef>
                <a:spcPct val="0"/>
              </a:spcBef>
              <a:spcAft>
                <a:spcPct val="0"/>
              </a:spcAft>
            </a:pPr>
            <a:endParaRPr lang="en-US" sz="2000" dirty="0">
              <a:solidFill>
                <a:srgbClr val="000000"/>
              </a:solidFill>
              <a:latin typeface="Arial"/>
            </a:endParaRPr>
          </a:p>
          <a:p>
            <a:pPr marL="0" lvl="1" algn="l" defTabSz="457200">
              <a:lnSpc>
                <a:spcPct val="100000"/>
              </a:lnSpc>
              <a:spcBef>
                <a:spcPct val="0"/>
              </a:spcBef>
              <a:spcAft>
                <a:spcPct val="0"/>
              </a:spcAft>
            </a:pPr>
            <a:endParaRPr lang="en-US" sz="2000" dirty="0">
              <a:solidFill>
                <a:srgbClr val="000000"/>
              </a:solidFill>
              <a:latin typeface="Arial"/>
            </a:endParaRPr>
          </a:p>
          <a:p>
            <a:pPr defTabSz="457200">
              <a:spcBef>
                <a:spcPct val="0"/>
              </a:spcBef>
              <a:spcAft>
                <a:spcPct val="0"/>
              </a:spcAft>
            </a:pPr>
            <a:endParaRPr lang="en-US" sz="2000" dirty="0">
              <a:solidFill>
                <a:srgbClr val="000000"/>
              </a:solidFill>
              <a:latin typeface="Arial"/>
            </a:endParaRPr>
          </a:p>
          <a:p>
            <a:pPr marL="0" lvl="1" algn="l" defTabSz="457200">
              <a:lnSpc>
                <a:spcPct val="100000"/>
              </a:lnSpc>
              <a:spcBef>
                <a:spcPct val="0"/>
              </a:spcBef>
              <a:spcAft>
                <a:spcPct val="0"/>
              </a:spcAft>
            </a:pPr>
            <a:r>
              <a:rPr lang="en-US" sz="2000" dirty="0">
                <a:solidFill>
                  <a:srgbClr val="000000"/>
                </a:solidFill>
                <a:latin typeface="Arial"/>
              </a:rPr>
              <a:t>	</a:t>
            </a:r>
          </a:p>
        </p:txBody>
      </p:sp>
      <p:sp>
        <p:nvSpPr>
          <p:cNvPr id="5" name="New shape"/>
          <p:cNvSpPr/>
          <p:nvPr/>
        </p:nvSpPr>
        <p:spPr>
          <a:xfrm>
            <a:off x="1580769" y="2377059"/>
            <a:ext cx="5819013" cy="94284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sp>
        <p:nvSpPr>
          <p:cNvPr id="7" name="New shape"/>
          <p:cNvSpPr/>
          <p:nvPr/>
        </p:nvSpPr>
        <p:spPr>
          <a:xfrm>
            <a:off x="1361694" y="4099179"/>
            <a:ext cx="6257036" cy="179997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spTree>
    <p:custDataLst>
      <p:tags r:id="rId1"/>
    </p:custDataLst>
    <p:extLst>
      <p:ext uri="{BB962C8B-B14F-4D97-AF65-F5344CB8AC3E}">
        <p14:creationId xmlns:p14="http://schemas.microsoft.com/office/powerpoint/2010/main" val="14706132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A388-40D5-4253-8873-4E591F03637C}"/>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DF37A84B-8708-4739-A8FC-1AC88F72E1C2}"/>
              </a:ext>
            </a:extLst>
          </p:cNvPr>
          <p:cNvSpPr>
            <a:spLocks noGrp="1"/>
          </p:cNvSpPr>
          <p:nvPr>
            <p:ph idx="1"/>
          </p:nvPr>
        </p:nvSpPr>
        <p:spPr>
          <a:xfrm>
            <a:off x="2438400" y="2438400"/>
            <a:ext cx="4267200" cy="3942416"/>
          </a:xfrm>
        </p:spPr>
        <p:txBody>
          <a:bodyPr>
            <a:normAutofit/>
          </a:bodyPr>
          <a:lstStyle/>
          <a:p>
            <a:r>
              <a:rPr lang="en-US" sz="2000" dirty="0"/>
              <a:t>July 2022 – July 2024</a:t>
            </a:r>
          </a:p>
          <a:p>
            <a:r>
              <a:rPr lang="en-US" sz="2000" dirty="0"/>
              <a:t>Scope</a:t>
            </a:r>
          </a:p>
          <a:p>
            <a:r>
              <a:rPr lang="en-US" sz="2000" dirty="0"/>
              <a:t>eMARS, </a:t>
            </a:r>
            <a:r>
              <a:rPr lang="en-US" sz="2000" dirty="0" err="1"/>
              <a:t>infoAdvantage</a:t>
            </a:r>
            <a:r>
              <a:rPr lang="en-US" sz="2000" dirty="0"/>
              <a:t> Upgrade </a:t>
            </a:r>
          </a:p>
          <a:p>
            <a:pPr lvl="1"/>
            <a:r>
              <a:rPr lang="en-US" sz="2000" dirty="0"/>
              <a:t>KBUD and VSS already upgraded</a:t>
            </a:r>
          </a:p>
          <a:p>
            <a:r>
              <a:rPr lang="en-US" sz="2000" dirty="0"/>
              <a:t>New Implementations</a:t>
            </a:r>
          </a:p>
          <a:p>
            <a:pPr lvl="1"/>
            <a:r>
              <a:rPr lang="en-US" sz="2000" dirty="0"/>
              <a:t>Labor Cost Distribution (LCD)</a:t>
            </a:r>
          </a:p>
          <a:p>
            <a:pPr lvl="1"/>
            <a:r>
              <a:rPr lang="en-US" sz="2000" dirty="0"/>
              <a:t>ECM</a:t>
            </a:r>
          </a:p>
          <a:p>
            <a:pPr lvl="1"/>
            <a:r>
              <a:rPr lang="en-US" sz="2000" dirty="0"/>
              <a:t>Single Sign-On</a:t>
            </a:r>
          </a:p>
          <a:p>
            <a:pPr lvl="1"/>
            <a:r>
              <a:rPr lang="en-US" sz="2000" dirty="0" err="1"/>
              <a:t>TestSavvy</a:t>
            </a:r>
            <a:endParaRPr lang="en-US" sz="2000" dirty="0"/>
          </a:p>
        </p:txBody>
      </p:sp>
    </p:spTree>
    <p:custDataLst>
      <p:tags r:id="rId1"/>
    </p:custDataLst>
    <p:extLst>
      <p:ext uri="{BB962C8B-B14F-4D97-AF65-F5344CB8AC3E}">
        <p14:creationId xmlns:p14="http://schemas.microsoft.com/office/powerpoint/2010/main" val="135995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A388-40D5-4253-8873-4E591F03637C}"/>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DF37A84B-8708-4739-A8FC-1AC88F72E1C2}"/>
              </a:ext>
            </a:extLst>
          </p:cNvPr>
          <p:cNvSpPr>
            <a:spLocks noGrp="1"/>
          </p:cNvSpPr>
          <p:nvPr>
            <p:ph idx="1"/>
          </p:nvPr>
        </p:nvSpPr>
        <p:spPr>
          <a:xfrm>
            <a:off x="976271" y="2362200"/>
            <a:ext cx="7704667" cy="2875616"/>
          </a:xfrm>
        </p:spPr>
        <p:txBody>
          <a:bodyPr>
            <a:normAutofit/>
          </a:bodyPr>
          <a:lstStyle/>
          <a:p>
            <a:r>
              <a:rPr lang="en-US" dirty="0"/>
              <a:t>July 22 -October 22:Contract negotiations, project kick-off, Functional team briefings, prototype environment delivered, familiarization trainings conducted. </a:t>
            </a:r>
          </a:p>
          <a:p>
            <a:r>
              <a:rPr lang="en-US" dirty="0"/>
              <a:t>November 2023: Project plan and schedule developed, training plan developed, continue User Acceptance Testing UAT</a:t>
            </a:r>
          </a:p>
          <a:p>
            <a:r>
              <a:rPr lang="en-US" dirty="0"/>
              <a:t>December 2023: Agency demonstrations, presentation of training plan, agency testing plan developed</a:t>
            </a:r>
          </a:p>
          <a:p>
            <a:r>
              <a:rPr lang="en-US" dirty="0"/>
              <a:t>January 2024:  Presentation of testing plan, communication and outreach plan developed, configuration and training launch</a:t>
            </a:r>
          </a:p>
          <a:p>
            <a:r>
              <a:rPr lang="en-US" dirty="0"/>
              <a:t>March 2024: Communication and outreach launch, presentation of the communication and outreach plan, delivery of test environment, Integrated System Testing (IST) testing begins. </a:t>
            </a:r>
          </a:p>
          <a:p>
            <a:r>
              <a:rPr lang="en-US" dirty="0"/>
              <a:t>April 2024:   “Go-Live”</a:t>
            </a:r>
          </a:p>
        </p:txBody>
      </p:sp>
    </p:spTree>
    <p:custDataLst>
      <p:tags r:id="rId1"/>
    </p:custDataLst>
    <p:extLst>
      <p:ext uri="{BB962C8B-B14F-4D97-AF65-F5344CB8AC3E}">
        <p14:creationId xmlns:p14="http://schemas.microsoft.com/office/powerpoint/2010/main" val="334825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A388-40D5-4253-8873-4E591F03637C}"/>
              </a:ext>
            </a:extLst>
          </p:cNvPr>
          <p:cNvSpPr>
            <a:spLocks noGrp="1"/>
          </p:cNvSpPr>
          <p:nvPr>
            <p:ph type="title"/>
          </p:nvPr>
        </p:nvSpPr>
        <p:spPr/>
        <p:txBody>
          <a:bodyPr/>
          <a:lstStyle/>
          <a:p>
            <a:r>
              <a:rPr lang="en-US" dirty="0"/>
              <a:t>Advantage 4 Highlights</a:t>
            </a:r>
          </a:p>
        </p:txBody>
      </p:sp>
      <p:sp>
        <p:nvSpPr>
          <p:cNvPr id="3" name="Content Placeholder 2">
            <a:extLst>
              <a:ext uri="{FF2B5EF4-FFF2-40B4-BE49-F238E27FC236}">
                <a16:creationId xmlns:a16="http://schemas.microsoft.com/office/drawing/2014/main" id="{DF37A84B-8708-4739-A8FC-1AC88F72E1C2}"/>
              </a:ext>
            </a:extLst>
          </p:cNvPr>
          <p:cNvSpPr>
            <a:spLocks noGrp="1"/>
          </p:cNvSpPr>
          <p:nvPr>
            <p:ph idx="1"/>
          </p:nvPr>
        </p:nvSpPr>
        <p:spPr>
          <a:xfrm>
            <a:off x="2514600" y="2362200"/>
            <a:ext cx="4004734" cy="3810000"/>
          </a:xfrm>
        </p:spPr>
        <p:txBody>
          <a:bodyPr>
            <a:normAutofit/>
          </a:bodyPr>
          <a:lstStyle/>
          <a:p>
            <a:r>
              <a:rPr lang="en-US" sz="2000" dirty="0"/>
              <a:t>All new User Experience</a:t>
            </a:r>
          </a:p>
          <a:p>
            <a:pPr lvl="1"/>
            <a:r>
              <a:rPr lang="en-US" sz="2000" dirty="0"/>
              <a:t>Business user focused homepages, roles, and views</a:t>
            </a:r>
          </a:p>
          <a:p>
            <a:r>
              <a:rPr lang="en-US" sz="2000" dirty="0"/>
              <a:t>Unified applications </a:t>
            </a:r>
          </a:p>
          <a:p>
            <a:pPr lvl="1"/>
            <a:r>
              <a:rPr lang="en-US" sz="2000" dirty="0"/>
              <a:t>KBUD and </a:t>
            </a:r>
            <a:r>
              <a:rPr lang="en-US" sz="2000" dirty="0" err="1"/>
              <a:t>eMARS</a:t>
            </a:r>
            <a:r>
              <a:rPr lang="en-US" sz="2000" dirty="0"/>
              <a:t> together at last! </a:t>
            </a:r>
          </a:p>
          <a:p>
            <a:pPr lvl="1"/>
            <a:r>
              <a:rPr lang="en-US" sz="2000" dirty="0"/>
              <a:t>One link, one User ID for both apps</a:t>
            </a:r>
          </a:p>
          <a:p>
            <a:r>
              <a:rPr lang="en-US" sz="2000" dirty="0"/>
              <a:t>Mobile friendly</a:t>
            </a:r>
          </a:p>
          <a:p>
            <a:pPr marL="0" indent="0">
              <a:buNone/>
            </a:pPr>
            <a:endParaRPr lang="en-US" sz="2000" dirty="0"/>
          </a:p>
        </p:txBody>
      </p:sp>
    </p:spTree>
    <p:custDataLst>
      <p:tags r:id="rId1"/>
    </p:custDataLst>
    <p:extLst>
      <p:ext uri="{BB962C8B-B14F-4D97-AF65-F5344CB8AC3E}">
        <p14:creationId xmlns:p14="http://schemas.microsoft.com/office/powerpoint/2010/main" val="149863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1113525" y="381000"/>
            <a:ext cx="7344676" cy="1447800"/>
          </a:xfrm>
        </p:spPr>
        <p:txBody>
          <a:bodyPr/>
          <a:lstStyle/>
          <a:p>
            <a:r>
              <a:rPr lang="en-US" dirty="0"/>
              <a:t>Lessons Learned from past Upgrades</a:t>
            </a:r>
          </a:p>
        </p:txBody>
      </p:sp>
      <p:sp>
        <p:nvSpPr>
          <p:cNvPr id="10" name="Text Placeholder 9">
            <a:extLst>
              <a:ext uri="{FF2B5EF4-FFF2-40B4-BE49-F238E27FC236}">
                <a16:creationId xmlns:a16="http://schemas.microsoft.com/office/drawing/2014/main" id="{2468A369-77CF-44F3-8ED1-0A608325C9A4}"/>
              </a:ext>
            </a:extLst>
          </p:cNvPr>
          <p:cNvSpPr>
            <a:spLocks noGrp="1"/>
          </p:cNvSpPr>
          <p:nvPr>
            <p:ph type="body" idx="1"/>
          </p:nvPr>
        </p:nvSpPr>
        <p:spPr>
          <a:xfrm>
            <a:off x="1110594" y="2362200"/>
            <a:ext cx="7515992" cy="3124200"/>
          </a:xfrm>
        </p:spPr>
        <p:txBody>
          <a:bodyPr>
            <a:normAutofit/>
          </a:bodyPr>
          <a:lstStyle/>
          <a:p>
            <a:pPr marL="342900" indent="-342900" algn="l">
              <a:buFont typeface="Arial" panose="020B0604020202020204" pitchFamily="34" charset="0"/>
              <a:buChar char="•"/>
            </a:pPr>
            <a:r>
              <a:rPr lang="en-US" sz="2400" dirty="0"/>
              <a:t>When you make KY specific changes, future software releases are impossible to just plug in</a:t>
            </a:r>
          </a:p>
          <a:p>
            <a:pPr marL="342900" indent="-342900" algn="l">
              <a:buFont typeface="Arial" panose="020B0604020202020204" pitchFamily="34" charset="0"/>
              <a:buChar char="•"/>
            </a:pPr>
            <a:r>
              <a:rPr lang="en-US" sz="2400" dirty="0"/>
              <a:t>It takes longer for users to adjust to changes in software</a:t>
            </a:r>
          </a:p>
          <a:p>
            <a:pPr marL="342900" indent="-342900" algn="l">
              <a:buFont typeface="Arial" panose="020B0604020202020204" pitchFamily="34" charset="0"/>
              <a:buChar char="•"/>
            </a:pPr>
            <a:r>
              <a:rPr lang="en-US" sz="2400" dirty="0"/>
              <a:t>Involve entire project team in project work plan development</a:t>
            </a:r>
          </a:p>
          <a:p>
            <a:pPr marL="342900" indent="-342900" algn="l">
              <a:buFont typeface="Arial" panose="020B0604020202020204" pitchFamily="34" charset="0"/>
              <a:buChar char="•"/>
            </a:pPr>
            <a:r>
              <a:rPr lang="en-US" sz="2400" dirty="0"/>
              <a:t>Staff the project with the right resources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21795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468A369-77CF-44F3-8ED1-0A608325C9A4}"/>
              </a:ext>
            </a:extLst>
          </p:cNvPr>
          <p:cNvSpPr>
            <a:spLocks noGrp="1"/>
          </p:cNvSpPr>
          <p:nvPr>
            <p:ph type="body" idx="4294967295"/>
          </p:nvPr>
        </p:nvSpPr>
        <p:spPr>
          <a:xfrm>
            <a:off x="1627188" y="2667000"/>
            <a:ext cx="7516812" cy="3124200"/>
          </a:xfrm>
        </p:spPr>
        <p:txBody>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graphicFrame>
        <p:nvGraphicFramePr>
          <p:cNvPr id="2" name="Object 1">
            <a:extLst>
              <a:ext uri="{FF2B5EF4-FFF2-40B4-BE49-F238E27FC236}">
                <a16:creationId xmlns:a16="http://schemas.microsoft.com/office/drawing/2014/main" id="{56BB852E-3C97-45CB-965A-3E047AFAC267}"/>
              </a:ext>
            </a:extLst>
          </p:cNvPr>
          <p:cNvGraphicFramePr>
            <a:graphicFrameLocks noChangeAspect="1"/>
          </p:cNvGraphicFramePr>
          <p:nvPr>
            <p:extLst>
              <p:ext uri="{D42A27DB-BD31-4B8C-83A1-F6EECF244321}">
                <p14:modId xmlns:p14="http://schemas.microsoft.com/office/powerpoint/2010/main" val="2492456838"/>
              </p:ext>
            </p:extLst>
          </p:nvPr>
        </p:nvGraphicFramePr>
        <p:xfrm>
          <a:off x="304800" y="457200"/>
          <a:ext cx="8696571" cy="5791200"/>
        </p:xfrm>
        <a:graphic>
          <a:graphicData uri="http://schemas.openxmlformats.org/presentationml/2006/ole">
            <mc:AlternateContent xmlns:mc="http://schemas.openxmlformats.org/markup-compatibility/2006">
              <mc:Choice xmlns:v="urn:schemas-microsoft-com:vml" Requires="v">
                <p:oleObj name="Organization Chart" r:id="rId3" imgW="3651120" imgH="2431800" progId="OrgPlusWOPX.4">
                  <p:embed/>
                </p:oleObj>
              </mc:Choice>
              <mc:Fallback>
                <p:oleObj name="Organization Chart" r:id="rId3" imgW="3651120" imgH="2431800" progId="OrgPlusWOPX.4">
                  <p:embed/>
                  <p:pic>
                    <p:nvPicPr>
                      <p:cNvPr id="0" name=""/>
                      <p:cNvPicPr/>
                      <p:nvPr/>
                    </p:nvPicPr>
                    <p:blipFill>
                      <a:blip r:embed="rId4"/>
                      <a:stretch>
                        <a:fillRect/>
                      </a:stretch>
                    </p:blipFill>
                    <p:spPr>
                      <a:xfrm>
                        <a:off x="304800" y="457200"/>
                        <a:ext cx="8696571" cy="57912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24764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565556" y="64532"/>
            <a:ext cx="7924801" cy="1447800"/>
          </a:xfrm>
        </p:spPr>
        <p:txBody>
          <a:bodyPr>
            <a:normAutofit/>
          </a:bodyPr>
          <a:lstStyle/>
          <a:p>
            <a:pPr marL="457200" marR="0" lvl="1" algn="ctr">
              <a:spcBef>
                <a:spcPts val="1200"/>
              </a:spcBef>
              <a:spcAft>
                <a:spcPts val="300"/>
              </a:spcAft>
              <a:tabLst>
                <a:tab pos="365760" algn="l"/>
                <a:tab pos="457200" algn="l"/>
              </a:tabLst>
            </a:pPr>
            <a:r>
              <a:rPr lang="en-US" sz="2400" b="1" spc="-15" dirty="0">
                <a:effectLst/>
                <a:latin typeface="+mn-lt"/>
                <a:cs typeface="Arial" panose="020B0604020202020204" pitchFamily="34" charset="0"/>
              </a:rPr>
              <a:t>eMARS Project Team Roles, Contacts, and Responsibilities</a:t>
            </a:r>
            <a:endParaRPr lang="en-US" sz="2400" b="1" spc="-15" dirty="0">
              <a:effectLst/>
              <a:latin typeface="+mn-lt"/>
              <a:cs typeface="Times New Roman" panose="02020603050405020304" pitchFamily="18" charset="0"/>
            </a:endParaRPr>
          </a:p>
        </p:txBody>
      </p:sp>
      <p:sp>
        <p:nvSpPr>
          <p:cNvPr id="10" name="Text Placeholder 9">
            <a:extLst>
              <a:ext uri="{FF2B5EF4-FFF2-40B4-BE49-F238E27FC236}">
                <a16:creationId xmlns:a16="http://schemas.microsoft.com/office/drawing/2014/main" id="{2468A369-77CF-44F3-8ED1-0A608325C9A4}"/>
              </a:ext>
            </a:extLst>
          </p:cNvPr>
          <p:cNvSpPr>
            <a:spLocks noGrp="1"/>
          </p:cNvSpPr>
          <p:nvPr>
            <p:ph type="body" idx="1"/>
          </p:nvPr>
        </p:nvSpPr>
        <p:spPr>
          <a:xfrm>
            <a:off x="769960" y="1295400"/>
            <a:ext cx="7515992" cy="5117068"/>
          </a:xfrm>
        </p:spPr>
        <p:txBody>
          <a:bodyPr>
            <a:normAutofit/>
          </a:bodyPr>
          <a:lstStyle/>
          <a:p>
            <a:pPr marL="0" marR="0" algn="just">
              <a:spcBef>
                <a:spcPts val="0"/>
              </a:spcBef>
              <a:spcAft>
                <a:spcPts val="0"/>
              </a:spcAft>
            </a:pPr>
            <a:r>
              <a:rPr lang="en-US" sz="1800" dirty="0">
                <a:effectLst/>
                <a:latin typeface="+mj-lt"/>
                <a:ea typeface="Times New Roman" panose="02020603050405020304" pitchFamily="18" charset="0"/>
              </a:rPr>
              <a:t>The eMARS Project Team is made up of a combination of Commonwealth and CGI functional Subject Matter Experts (SMEs) and technical staff.  The project team is further divided into smaller teams to focus on specific areas, from enhancement designs to implementation. </a:t>
            </a:r>
          </a:p>
          <a:p>
            <a:pPr marL="0" marR="0" algn="just">
              <a:spcBef>
                <a:spcPts val="0"/>
              </a:spcBef>
              <a:spcAft>
                <a:spcPts val="0"/>
              </a:spcAft>
            </a:pPr>
            <a:r>
              <a:rPr lang="en-US" sz="1800" dirty="0">
                <a:effectLst/>
                <a:latin typeface="+mj-lt"/>
                <a:ea typeface="Times New Roman" panose="02020603050405020304" pitchFamily="18" charset="0"/>
              </a:rPr>
              <a:t> </a:t>
            </a:r>
          </a:p>
          <a:p>
            <a:pPr marL="0" marR="0" algn="just">
              <a:spcBef>
                <a:spcPts val="0"/>
              </a:spcBef>
              <a:spcAft>
                <a:spcPts val="0"/>
              </a:spcAft>
            </a:pPr>
            <a:r>
              <a:rPr lang="en-US" sz="1800" dirty="0">
                <a:effectLst/>
                <a:latin typeface="+mj-lt"/>
                <a:ea typeface="Times New Roman" panose="02020603050405020304" pitchFamily="18" charset="0"/>
              </a:rPr>
              <a:t>The eMARS Project Team is responsible for:</a:t>
            </a:r>
          </a:p>
          <a:p>
            <a:pPr marL="342900" marR="0" lvl="0" indent="-342900" algn="just">
              <a:spcBef>
                <a:spcPts val="300"/>
              </a:spcBef>
              <a:spcAft>
                <a:spcPts val="300"/>
              </a:spcAft>
              <a:buFont typeface="Wingdings" panose="05000000000000000000" pitchFamily="2" charset="2"/>
              <a:buChar char=""/>
              <a:tabLst>
                <a:tab pos="457200" algn="l"/>
                <a:tab pos="914400" algn="l"/>
              </a:tabLst>
            </a:pPr>
            <a:r>
              <a:rPr lang="en-US" sz="1800" dirty="0">
                <a:effectLst/>
                <a:latin typeface="+mj-lt"/>
                <a:ea typeface="Times New Roman" panose="02020603050405020304" pitchFamily="18" charset="0"/>
              </a:rPr>
              <a:t>defining and implementing a standard model of operations for the eMARS system;</a:t>
            </a:r>
          </a:p>
          <a:p>
            <a:pPr marL="342900" marR="0" lvl="0" indent="-342900" algn="just">
              <a:spcBef>
                <a:spcPts val="300"/>
              </a:spcBef>
              <a:spcAft>
                <a:spcPts val="300"/>
              </a:spcAft>
              <a:buFont typeface="Wingdings" panose="05000000000000000000" pitchFamily="2" charset="2"/>
              <a:buChar char=""/>
              <a:tabLst>
                <a:tab pos="457200" algn="l"/>
                <a:tab pos="914400" algn="l"/>
              </a:tabLst>
            </a:pPr>
            <a:r>
              <a:rPr lang="en-US" sz="1800" dirty="0">
                <a:effectLst/>
                <a:latin typeface="+mj-lt"/>
                <a:ea typeface="Times New Roman" panose="02020603050405020304" pitchFamily="18" charset="0"/>
              </a:rPr>
              <a:t>provide assistance to Commonwealth agencies in their eMARS implementation activities;</a:t>
            </a:r>
          </a:p>
          <a:p>
            <a:pPr marL="342900" marR="0" lvl="0" indent="-342900" algn="just">
              <a:spcBef>
                <a:spcPts val="300"/>
              </a:spcBef>
              <a:spcAft>
                <a:spcPts val="300"/>
              </a:spcAft>
              <a:buFont typeface="Wingdings" panose="05000000000000000000" pitchFamily="2" charset="2"/>
              <a:buChar char=""/>
              <a:tabLst>
                <a:tab pos="457200" algn="l"/>
                <a:tab pos="914400" algn="l"/>
              </a:tabLst>
            </a:pPr>
            <a:r>
              <a:rPr lang="en-US" sz="1800" dirty="0">
                <a:effectLst/>
                <a:latin typeface="+mj-lt"/>
                <a:ea typeface="Times New Roman" panose="02020603050405020304" pitchFamily="18" charset="0"/>
              </a:rPr>
              <a:t>planning for eMARS post-implementation support; and, </a:t>
            </a:r>
          </a:p>
          <a:p>
            <a:pPr marL="342900" marR="0" lvl="0" indent="-342900" algn="just">
              <a:spcBef>
                <a:spcPts val="300"/>
              </a:spcBef>
              <a:spcAft>
                <a:spcPts val="300"/>
              </a:spcAft>
              <a:buFont typeface="Wingdings" panose="05000000000000000000" pitchFamily="2" charset="2"/>
              <a:buChar char=""/>
              <a:tabLst>
                <a:tab pos="457200" algn="l"/>
                <a:tab pos="914400" algn="l"/>
              </a:tabLst>
            </a:pPr>
            <a:r>
              <a:rPr lang="en-US" sz="1800" dirty="0">
                <a:effectLst/>
                <a:latin typeface="+mj-lt"/>
                <a:ea typeface="Times New Roman" panose="02020603050405020304" pitchFamily="18" charset="0"/>
              </a:rPr>
              <a:t>managing the transition to an on-going support model at the Commonwealth level.</a:t>
            </a:r>
          </a:p>
          <a:p>
            <a:pPr marL="342900" indent="-342900" algn="l">
              <a:buFont typeface="Arial" panose="020B0604020202020204" pitchFamily="34" charset="0"/>
              <a:buChar char="•"/>
            </a:pPr>
            <a:endParaRPr lang="en-US" sz="1600" dirty="0"/>
          </a:p>
          <a:p>
            <a:pPr marL="342900" indent="-342900" algn="l">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C6090A1E-620B-4722-959E-F9C7F43237CE}"/>
              </a:ext>
            </a:extLst>
          </p:cNvPr>
          <p:cNvSpPr txBox="1"/>
          <p:nvPr/>
        </p:nvSpPr>
        <p:spPr>
          <a:xfrm>
            <a:off x="4267200" y="1981200"/>
            <a:ext cx="35052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ext Placeholder 9">
            <a:extLst>
              <a:ext uri="{FF2B5EF4-FFF2-40B4-BE49-F238E27FC236}">
                <a16:creationId xmlns:a16="http://schemas.microsoft.com/office/drawing/2014/main" id="{99672C85-E91D-4BF2-8CB6-43222CE671C3}"/>
              </a:ext>
            </a:extLst>
          </p:cNvPr>
          <p:cNvSpPr txBox="1">
            <a:spLocks/>
          </p:cNvSpPr>
          <p:nvPr/>
        </p:nvSpPr>
        <p:spPr>
          <a:xfrm>
            <a:off x="1265924" y="2819400"/>
            <a:ext cx="7515992" cy="31242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4007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3F3253-0860-44D5-9E09-930E6156B32D}"/>
              </a:ext>
            </a:extLst>
          </p:cNvPr>
          <p:cNvSpPr>
            <a:spLocks noGrp="1"/>
          </p:cNvSpPr>
          <p:nvPr>
            <p:ph type="title"/>
          </p:nvPr>
        </p:nvSpPr>
        <p:spPr>
          <a:xfrm>
            <a:off x="899662" y="76200"/>
            <a:ext cx="7344676" cy="1447800"/>
          </a:xfrm>
        </p:spPr>
        <p:txBody>
          <a:bodyPr>
            <a:normAutofit/>
          </a:bodyPr>
          <a:lstStyle/>
          <a:p>
            <a:r>
              <a:rPr lang="en-US" sz="3600" dirty="0"/>
              <a:t>Project Team</a:t>
            </a:r>
          </a:p>
        </p:txBody>
      </p:sp>
      <p:sp>
        <p:nvSpPr>
          <p:cNvPr id="10" name="Text Placeholder 9">
            <a:extLst>
              <a:ext uri="{FF2B5EF4-FFF2-40B4-BE49-F238E27FC236}">
                <a16:creationId xmlns:a16="http://schemas.microsoft.com/office/drawing/2014/main" id="{2468A369-77CF-44F3-8ED1-0A608325C9A4}"/>
              </a:ext>
            </a:extLst>
          </p:cNvPr>
          <p:cNvSpPr>
            <a:spLocks noGrp="1"/>
          </p:cNvSpPr>
          <p:nvPr>
            <p:ph type="body" idx="1"/>
          </p:nvPr>
        </p:nvSpPr>
        <p:spPr>
          <a:xfrm>
            <a:off x="2482530" y="2658600"/>
            <a:ext cx="2546670" cy="3132599"/>
          </a:xfrm>
        </p:spPr>
        <p:txBody>
          <a:bodyPr>
            <a:noAutofit/>
          </a:bodyPr>
          <a:lstStyle/>
          <a:p>
            <a:pPr marL="342900" indent="-342900" algn="l">
              <a:buFont typeface="Arial" panose="020B0604020202020204" pitchFamily="34" charset="0"/>
              <a:buChar char="•"/>
            </a:pPr>
            <a:r>
              <a:rPr lang="en-US" sz="1400" dirty="0"/>
              <a:t>Shelby Luby</a:t>
            </a:r>
          </a:p>
          <a:p>
            <a:pPr marL="342900" indent="-342900" algn="l">
              <a:buFont typeface="Arial" panose="020B0604020202020204" pitchFamily="34" charset="0"/>
              <a:buChar char="•"/>
            </a:pPr>
            <a:r>
              <a:rPr lang="en-US" sz="1400" dirty="0"/>
              <a:t>Lindsey Wood</a:t>
            </a:r>
          </a:p>
          <a:p>
            <a:pPr marL="342900" indent="-342900" algn="l">
              <a:buFont typeface="Arial" panose="020B0604020202020204" pitchFamily="34" charset="0"/>
              <a:buChar char="•"/>
            </a:pPr>
            <a:r>
              <a:rPr lang="en-US" sz="1400" dirty="0"/>
              <a:t>Joe McDaniel</a:t>
            </a:r>
          </a:p>
          <a:p>
            <a:pPr marL="342900" indent="-342900" algn="l">
              <a:buFont typeface="Arial" panose="020B0604020202020204" pitchFamily="34" charset="0"/>
              <a:buChar char="•"/>
            </a:pPr>
            <a:r>
              <a:rPr lang="en-US" sz="1400" dirty="0"/>
              <a:t>Dawn Sudduth</a:t>
            </a:r>
          </a:p>
          <a:p>
            <a:pPr marL="342900" indent="-342900" algn="l">
              <a:buFont typeface="Arial" panose="020B0604020202020204" pitchFamily="34" charset="0"/>
              <a:buChar char="•"/>
            </a:pPr>
            <a:r>
              <a:rPr lang="en-US" sz="1400" dirty="0"/>
              <a:t>Nick Moore</a:t>
            </a:r>
          </a:p>
          <a:p>
            <a:pPr marL="342900" indent="-342900" algn="l">
              <a:buFont typeface="Arial" panose="020B0604020202020204" pitchFamily="34" charset="0"/>
              <a:buChar char="•"/>
            </a:pPr>
            <a:r>
              <a:rPr lang="en-US" sz="1400" dirty="0"/>
              <a:t>Jessica Pinkston</a:t>
            </a:r>
          </a:p>
          <a:p>
            <a:pPr marL="342900" indent="-342900" algn="l">
              <a:buFont typeface="Arial" panose="020B0604020202020204" pitchFamily="34" charset="0"/>
              <a:buChar char="•"/>
            </a:pPr>
            <a:r>
              <a:rPr lang="en-US" sz="1400" dirty="0"/>
              <a:t>Jeanne Waters</a:t>
            </a:r>
          </a:p>
          <a:p>
            <a:pPr marL="342900" indent="-342900" algn="l">
              <a:buFont typeface="Arial" panose="020B0604020202020204" pitchFamily="34" charset="0"/>
              <a:buChar char="•"/>
            </a:pPr>
            <a:r>
              <a:rPr lang="en-US" sz="1400" dirty="0"/>
              <a:t>Dave Sumner</a:t>
            </a:r>
          </a:p>
          <a:p>
            <a:pPr marL="342900" indent="-342900" algn="l">
              <a:buFont typeface="Arial" panose="020B0604020202020204" pitchFamily="34" charset="0"/>
              <a:buChar char="•"/>
            </a:pPr>
            <a:r>
              <a:rPr lang="en-US" sz="1400" dirty="0"/>
              <a:t>Keith </a:t>
            </a:r>
            <a:r>
              <a:rPr lang="en-US" sz="1400" dirty="0" err="1"/>
              <a:t>Stutowski</a:t>
            </a:r>
            <a:endParaRPr lang="en-US" sz="1400" dirty="0"/>
          </a:p>
          <a:p>
            <a:pPr marL="342900" indent="-342900" algn="l">
              <a:buFont typeface="Arial" panose="020B0604020202020204" pitchFamily="34" charset="0"/>
              <a:buChar char="•"/>
            </a:pPr>
            <a:r>
              <a:rPr lang="en-US" sz="1400" dirty="0"/>
              <a:t>Jeanne Waters</a:t>
            </a:r>
          </a:p>
          <a:p>
            <a:pPr marL="342900" indent="-342900" algn="l">
              <a:buFont typeface="Arial" panose="020B0604020202020204" pitchFamily="34" charset="0"/>
              <a:buChar char="•"/>
            </a:pPr>
            <a:r>
              <a:rPr lang="en-US" sz="1400" dirty="0"/>
              <a:t>Jessica Callis</a:t>
            </a:r>
          </a:p>
          <a:p>
            <a:pPr algn="l"/>
            <a:endParaRPr lang="en-US" sz="1400" dirty="0"/>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p:txBody>
      </p:sp>
      <p:sp>
        <p:nvSpPr>
          <p:cNvPr id="2" name="TextBox 1">
            <a:extLst>
              <a:ext uri="{FF2B5EF4-FFF2-40B4-BE49-F238E27FC236}">
                <a16:creationId xmlns:a16="http://schemas.microsoft.com/office/drawing/2014/main" id="{C6090A1E-620B-4722-959E-F9C7F43237CE}"/>
              </a:ext>
            </a:extLst>
          </p:cNvPr>
          <p:cNvSpPr txBox="1"/>
          <p:nvPr/>
        </p:nvSpPr>
        <p:spPr>
          <a:xfrm>
            <a:off x="4267200" y="1981200"/>
            <a:ext cx="3505200"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sp>
        <p:nvSpPr>
          <p:cNvPr id="7" name="Text Placeholder 9">
            <a:extLst>
              <a:ext uri="{FF2B5EF4-FFF2-40B4-BE49-F238E27FC236}">
                <a16:creationId xmlns:a16="http://schemas.microsoft.com/office/drawing/2014/main" id="{99672C85-E91D-4BF2-8CB6-43222CE671C3}"/>
              </a:ext>
            </a:extLst>
          </p:cNvPr>
          <p:cNvSpPr txBox="1">
            <a:spLocks/>
          </p:cNvSpPr>
          <p:nvPr/>
        </p:nvSpPr>
        <p:spPr>
          <a:xfrm>
            <a:off x="381000" y="2690838"/>
            <a:ext cx="2870385" cy="335280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Font typeface="Arial" panose="020B0604020202020204" pitchFamily="34" charset="0"/>
              <a:buChar char="•"/>
            </a:pPr>
            <a:r>
              <a:rPr lang="en-US" sz="1400" dirty="0"/>
              <a:t>Jason Mach</a:t>
            </a:r>
          </a:p>
          <a:p>
            <a:pPr marL="342900" indent="-342900" algn="l">
              <a:buFont typeface="Arial" panose="020B0604020202020204" pitchFamily="34" charset="0"/>
              <a:buChar char="•"/>
            </a:pPr>
            <a:r>
              <a:rPr lang="en-US" sz="1400" dirty="0"/>
              <a:t>Bethany Crockett</a:t>
            </a:r>
          </a:p>
          <a:p>
            <a:pPr marL="342900" indent="-342900" algn="l">
              <a:buFont typeface="Arial" panose="020B0604020202020204" pitchFamily="34" charset="0"/>
              <a:buChar char="•"/>
            </a:pPr>
            <a:r>
              <a:rPr lang="en-US" sz="1400" dirty="0"/>
              <a:t>Sierra Stevens </a:t>
            </a:r>
          </a:p>
          <a:p>
            <a:pPr marL="342900" indent="-342900" algn="l">
              <a:buFont typeface="Arial" panose="020B0604020202020204" pitchFamily="34" charset="0"/>
              <a:buChar char="•"/>
            </a:pPr>
            <a:r>
              <a:rPr lang="en-US" sz="1400" dirty="0"/>
              <a:t>Kristie Kelley</a:t>
            </a:r>
          </a:p>
          <a:p>
            <a:pPr marL="342900" indent="-342900" algn="l">
              <a:buFont typeface="Arial" panose="020B0604020202020204" pitchFamily="34" charset="0"/>
              <a:buChar char="•"/>
            </a:pPr>
            <a:r>
              <a:rPr lang="en-US" sz="1400" dirty="0"/>
              <a:t>Shannon Crane</a:t>
            </a:r>
          </a:p>
          <a:p>
            <a:pPr marL="342900" indent="-342900" algn="l">
              <a:buFont typeface="Arial" panose="020B0604020202020204" pitchFamily="34" charset="0"/>
              <a:buChar char="•"/>
            </a:pPr>
            <a:r>
              <a:rPr lang="en-US" sz="1400" dirty="0"/>
              <a:t>Philip Rosell </a:t>
            </a:r>
          </a:p>
          <a:p>
            <a:pPr marL="342900" indent="-342900" algn="l">
              <a:buFont typeface="Arial" panose="020B0604020202020204" pitchFamily="34" charset="0"/>
              <a:buChar char="•"/>
            </a:pPr>
            <a:r>
              <a:rPr lang="en-US" sz="1400" dirty="0"/>
              <a:t>Kathy Robinson</a:t>
            </a:r>
          </a:p>
          <a:p>
            <a:pPr marL="342900" indent="-342900" algn="l">
              <a:buFont typeface="Arial" panose="020B0604020202020204" pitchFamily="34" charset="0"/>
              <a:buChar char="•"/>
            </a:pPr>
            <a:r>
              <a:rPr lang="en-US" sz="1400" dirty="0"/>
              <a:t>CRC Staff</a:t>
            </a:r>
          </a:p>
          <a:p>
            <a:pPr marL="342900" indent="-342900" algn="l">
              <a:buFont typeface="Arial" panose="020B0604020202020204" pitchFamily="34" charset="0"/>
              <a:buChar char="•"/>
            </a:pPr>
            <a:r>
              <a:rPr lang="en-US" sz="1400" dirty="0"/>
              <a:t>Connie Camden</a:t>
            </a:r>
          </a:p>
          <a:p>
            <a:pPr marL="342900" indent="-342900" algn="l">
              <a:buFont typeface="Arial" panose="020B0604020202020204" pitchFamily="34" charset="0"/>
              <a:buChar char="•"/>
            </a:pPr>
            <a:r>
              <a:rPr lang="en-US" sz="1400" dirty="0"/>
              <a:t>Lisa Shelton</a:t>
            </a:r>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p:txBody>
      </p:sp>
      <p:sp>
        <p:nvSpPr>
          <p:cNvPr id="5" name="Text Placeholder 9">
            <a:extLst>
              <a:ext uri="{FF2B5EF4-FFF2-40B4-BE49-F238E27FC236}">
                <a16:creationId xmlns:a16="http://schemas.microsoft.com/office/drawing/2014/main" id="{8C616758-8013-04D8-3ACA-8DE343A7716B}"/>
              </a:ext>
            </a:extLst>
          </p:cNvPr>
          <p:cNvSpPr txBox="1">
            <a:spLocks/>
          </p:cNvSpPr>
          <p:nvPr/>
        </p:nvSpPr>
        <p:spPr>
          <a:xfrm>
            <a:off x="4800600" y="2138783"/>
            <a:ext cx="4419600" cy="3124200"/>
          </a:xfrm>
          <a:prstGeom prst="rect">
            <a:avLst/>
          </a:prstGeom>
        </p:spPr>
        <p:txBody>
          <a:bodyPr vert="horz" lIns="91440" tIns="45720" rIns="91440" bIns="45720" rtlCol="0" anchor="ctr">
            <a:normAutofit fontScale="92500" lnSpcReduction="10000"/>
          </a:bodyPr>
          <a:lstStyle>
            <a:lvl1pPr marL="0" indent="0" algn="ctr" defTabSz="685800" rtl="0" eaLnBrk="1" latinLnBrk="0" hangingPunct="1">
              <a:lnSpc>
                <a:spcPct val="100000"/>
              </a:lnSpc>
              <a:spcBef>
                <a:spcPts val="750"/>
              </a:spcBef>
              <a:buClr>
                <a:schemeClr val="accent2"/>
              </a:buClr>
              <a:buFont typeface="Arial" panose="020B0604020202020204" pitchFamily="34" charset="0"/>
              <a:buNone/>
              <a:defRPr sz="2000" kern="1200">
                <a:solidFill>
                  <a:schemeClr val="tx1"/>
                </a:solidFill>
                <a:latin typeface="+mn-lt"/>
                <a:ea typeface="+mn-ea"/>
                <a:cs typeface="+mn-cs"/>
              </a:defRPr>
            </a:lvl1pPr>
            <a:lvl2pPr marL="457200" indent="0" algn="l" defTabSz="685800" rtl="0" eaLnBrk="1" latinLnBrk="0" hangingPunct="1">
              <a:lnSpc>
                <a:spcPct val="100000"/>
              </a:lnSpc>
              <a:spcBef>
                <a:spcPts val="75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685800" rtl="0" eaLnBrk="1" latinLnBrk="0" hangingPunct="1">
              <a:lnSpc>
                <a:spcPct val="100000"/>
              </a:lnSpc>
              <a:spcBef>
                <a:spcPts val="75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100000"/>
              </a:lnSpc>
              <a:spcBef>
                <a:spcPts val="75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685800" rtl="0" eaLnBrk="1" latinLnBrk="0" hangingPunct="1">
              <a:lnSpc>
                <a:spcPct val="100000"/>
              </a:lnSpc>
              <a:spcBef>
                <a:spcPts val="75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r>
              <a:rPr lang="en-US" sz="1400" dirty="0"/>
              <a:t>Ben Hoh</a:t>
            </a:r>
          </a:p>
          <a:p>
            <a:pPr marL="342900" indent="-342900" algn="l">
              <a:buFont typeface="Arial" panose="020B0604020202020204" pitchFamily="34" charset="0"/>
              <a:buChar char="•"/>
            </a:pPr>
            <a:r>
              <a:rPr lang="en-US" sz="1400" dirty="0"/>
              <a:t>Ramya Asokan</a:t>
            </a:r>
          </a:p>
          <a:p>
            <a:pPr marL="342900" indent="-342900" algn="l">
              <a:buFont typeface="Arial" panose="020B0604020202020204" pitchFamily="34" charset="0"/>
              <a:buChar char="•"/>
            </a:pPr>
            <a:r>
              <a:rPr lang="en-US" sz="1400" dirty="0"/>
              <a:t>Neethika Chandar</a:t>
            </a:r>
          </a:p>
          <a:p>
            <a:pPr marL="342900" indent="-342900" algn="l">
              <a:buFont typeface="Arial" panose="020B0604020202020204" pitchFamily="34" charset="0"/>
              <a:buChar char="•"/>
            </a:pPr>
            <a:r>
              <a:rPr lang="en-US" sz="1400" dirty="0"/>
              <a:t>Karisa Hardesty</a:t>
            </a:r>
          </a:p>
          <a:p>
            <a:pPr marL="342900" indent="-342900" algn="l">
              <a:buFont typeface="Arial" panose="020B0604020202020204" pitchFamily="34" charset="0"/>
              <a:buChar char="•"/>
            </a:pPr>
            <a:r>
              <a:rPr lang="en-US" sz="1400" dirty="0"/>
              <a:t>Sarah Jones</a:t>
            </a:r>
          </a:p>
          <a:p>
            <a:pPr marL="342900" indent="-342900" algn="l">
              <a:buFont typeface="Arial" panose="020B0604020202020204" pitchFamily="34" charset="0"/>
              <a:buChar char="•"/>
            </a:pPr>
            <a:r>
              <a:rPr lang="en-US" sz="1400" dirty="0"/>
              <a:t>Ana Hank</a:t>
            </a:r>
          </a:p>
          <a:p>
            <a:pPr marL="342900" indent="-342900" algn="l">
              <a:buFont typeface="Arial" panose="020B0604020202020204" pitchFamily="34" charset="0"/>
              <a:buChar char="•"/>
            </a:pPr>
            <a:r>
              <a:rPr lang="en-US" sz="1400" dirty="0"/>
              <a:t>Christy Baruxes</a:t>
            </a:r>
          </a:p>
          <a:p>
            <a:pPr marL="342900" indent="-342900" algn="l">
              <a:buFont typeface="Arial" panose="020B0604020202020204" pitchFamily="34" charset="0"/>
              <a:buChar char="•"/>
            </a:pPr>
            <a:r>
              <a:rPr lang="en-US" sz="1400" dirty="0"/>
              <a:t>Emilia Lovelace</a:t>
            </a:r>
          </a:p>
          <a:p>
            <a:pPr marL="342900" indent="-342900" algn="l">
              <a:buFont typeface="Arial" panose="020B0604020202020204" pitchFamily="34" charset="0"/>
              <a:buChar char="•"/>
            </a:pPr>
            <a:r>
              <a:rPr lang="en-US" sz="1400" dirty="0"/>
              <a:t>Tan Cao</a:t>
            </a:r>
          </a:p>
          <a:p>
            <a:pPr marL="342900" indent="-342900" algn="l">
              <a:buFont typeface="Arial" panose="020B0604020202020204" pitchFamily="34" charset="0"/>
              <a:buChar char="•"/>
            </a:pPr>
            <a:r>
              <a:rPr lang="en-US" sz="1400" dirty="0"/>
              <a:t>Kennedy Ballard</a:t>
            </a:r>
          </a:p>
          <a:p>
            <a:pPr marL="342900" indent="-342900" algn="l">
              <a:buFont typeface="Arial" panose="020B0604020202020204" pitchFamily="34" charset="0"/>
              <a:buChar char="•"/>
            </a:pPr>
            <a:endParaRPr lang="en-US" sz="1400" dirty="0"/>
          </a:p>
        </p:txBody>
      </p:sp>
      <p:sp>
        <p:nvSpPr>
          <p:cNvPr id="6" name="Text Placeholder 9">
            <a:extLst>
              <a:ext uri="{FF2B5EF4-FFF2-40B4-BE49-F238E27FC236}">
                <a16:creationId xmlns:a16="http://schemas.microsoft.com/office/drawing/2014/main" id="{7012515C-3E66-D017-8FF1-CB78EA6C3CFC}"/>
              </a:ext>
            </a:extLst>
          </p:cNvPr>
          <p:cNvSpPr txBox="1">
            <a:spLocks/>
          </p:cNvSpPr>
          <p:nvPr/>
        </p:nvSpPr>
        <p:spPr>
          <a:xfrm>
            <a:off x="6694045" y="2394492"/>
            <a:ext cx="2546670" cy="3132599"/>
          </a:xfrm>
          <a:prstGeom prst="rect">
            <a:avLst/>
          </a:prstGeom>
        </p:spPr>
        <p:txBody>
          <a:bodyPr vert="horz" lIns="91440" tIns="45720" rIns="91440" bIns="45720" rtlCol="0" anchor="ctr">
            <a:normAutofit/>
          </a:bodyPr>
          <a:lstStyle>
            <a:lvl1pPr marL="0" indent="0" algn="ctr" defTabSz="685800" rtl="0" eaLnBrk="1" latinLnBrk="0" hangingPunct="1">
              <a:lnSpc>
                <a:spcPct val="100000"/>
              </a:lnSpc>
              <a:spcBef>
                <a:spcPts val="750"/>
              </a:spcBef>
              <a:buClr>
                <a:schemeClr val="accent2"/>
              </a:buClr>
              <a:buFont typeface="Arial" panose="020B0604020202020204" pitchFamily="34" charset="0"/>
              <a:buNone/>
              <a:defRPr sz="2000" kern="1200">
                <a:solidFill>
                  <a:schemeClr val="tx1"/>
                </a:solidFill>
                <a:latin typeface="+mn-lt"/>
                <a:ea typeface="+mn-ea"/>
                <a:cs typeface="+mn-cs"/>
              </a:defRPr>
            </a:lvl1pPr>
            <a:lvl2pPr marL="457200" indent="0" algn="l" defTabSz="685800" rtl="0" eaLnBrk="1" latinLnBrk="0" hangingPunct="1">
              <a:lnSpc>
                <a:spcPct val="100000"/>
              </a:lnSpc>
              <a:spcBef>
                <a:spcPts val="75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685800" rtl="0" eaLnBrk="1" latinLnBrk="0" hangingPunct="1">
              <a:lnSpc>
                <a:spcPct val="100000"/>
              </a:lnSpc>
              <a:spcBef>
                <a:spcPts val="75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100000"/>
              </a:lnSpc>
              <a:spcBef>
                <a:spcPts val="75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100000"/>
              </a:lnSpc>
              <a:spcBef>
                <a:spcPts val="75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685800" rtl="0" eaLnBrk="1" latinLnBrk="0" hangingPunct="1">
              <a:lnSpc>
                <a:spcPct val="100000"/>
              </a:lnSpc>
              <a:spcBef>
                <a:spcPts val="75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400" dirty="0"/>
              <a:t>Fabiola Burkhart</a:t>
            </a:r>
          </a:p>
          <a:p>
            <a:pPr marL="342900" indent="-342900" algn="l">
              <a:buFont typeface="Arial" panose="020B0604020202020204" pitchFamily="34" charset="0"/>
              <a:buChar char="•"/>
            </a:pPr>
            <a:r>
              <a:rPr lang="en-US" sz="1400" dirty="0"/>
              <a:t>Kristen Gillespie</a:t>
            </a:r>
          </a:p>
          <a:p>
            <a:pPr marL="342900" indent="-342900" algn="l">
              <a:buFont typeface="Arial" panose="020B0604020202020204" pitchFamily="34" charset="0"/>
              <a:buChar char="•"/>
            </a:pPr>
            <a:r>
              <a:rPr lang="en-US" sz="1400" dirty="0"/>
              <a:t>Lauren Marcum</a:t>
            </a:r>
          </a:p>
          <a:p>
            <a:pPr marL="342900" indent="-342900" algn="l">
              <a:buFont typeface="Arial" panose="020B0604020202020204" pitchFamily="34" charset="0"/>
              <a:buChar char="•"/>
            </a:pPr>
            <a:r>
              <a:rPr lang="en-US" sz="1400" dirty="0"/>
              <a:t>Kristina Moua</a:t>
            </a:r>
          </a:p>
          <a:p>
            <a:pPr marL="342900" indent="-342900" algn="l">
              <a:buFont typeface="Arial" panose="020B0604020202020204" pitchFamily="34" charset="0"/>
              <a:buChar char="•"/>
            </a:pPr>
            <a:r>
              <a:rPr lang="en-US" sz="1400" dirty="0"/>
              <a:t>Michael Nadeau</a:t>
            </a:r>
          </a:p>
          <a:p>
            <a:pPr marL="342900" indent="-342900" algn="l">
              <a:buFont typeface="Arial" panose="020B0604020202020204" pitchFamily="34" charset="0"/>
              <a:buChar char="•"/>
            </a:pPr>
            <a:r>
              <a:rPr lang="en-US" sz="1400" dirty="0"/>
              <a:t>Satyajit Routray</a:t>
            </a:r>
          </a:p>
          <a:p>
            <a:pPr marL="342900" indent="-342900" algn="l">
              <a:buFont typeface="Arial" panose="020B0604020202020204" pitchFamily="34" charset="0"/>
              <a:buChar char="•"/>
            </a:pPr>
            <a:r>
              <a:rPr lang="en-US" sz="1400" dirty="0"/>
              <a:t>Crystal Beaven</a:t>
            </a:r>
          </a:p>
          <a:p>
            <a:pPr marL="342900" indent="-342900" algn="l">
              <a:buFont typeface="Arial" panose="020B0604020202020204" pitchFamily="34" charset="0"/>
              <a:buChar char="•"/>
            </a:pPr>
            <a:r>
              <a:rPr lang="en-US" sz="1400" dirty="0"/>
              <a:t>AJ Ware</a:t>
            </a:r>
          </a:p>
          <a:p>
            <a:pPr algn="l"/>
            <a:endParaRPr lang="en-US" sz="1400" dirty="0"/>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3475813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0.02.29"/>
  <p:tag name="AS_TITLE" val="Aspose.Slides for Java"/>
  <p:tag name="AS_VERSION" val="20.2"/>
  <p:tag name="ARTICULATE_DESIGN_ID_OFFICE THEME" val="X9vE1Tp3"/>
  <p:tag name="ARTICULATE_DESIGN_ID_PARALLAX" val="EdmjK99B"/>
  <p:tag name="ARTICULATE_SLIDE_THUMBNAIL_REFRESH" val="1"/>
  <p:tag name="ARTICULATE_DESIGN_ID_NEW EMARS LOGO THEME" val="KUjJPXzY"/>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eMARS Logo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New eMARS Logo Theme" id="{88F03C85-D40A-4D72-9577-97B699069442}" vid="{C372D47B-87F3-457C-BB4D-C12D2772AB2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A9B520CDAD8844A49BCAE6A280238E" ma:contentTypeVersion="2" ma:contentTypeDescription="Create a new document." ma:contentTypeScope="" ma:versionID="603968289caf9407ca968fd38d408501">
  <xsd:schema xmlns:xsd="http://www.w3.org/2001/XMLSchema" xmlns:xs="http://www.w3.org/2001/XMLSchema" xmlns:p="http://schemas.microsoft.com/office/2006/metadata/properties" xmlns:ns1="http://schemas.microsoft.com/sharepoint/v3" xmlns:ns2="f3725848-e058-4ee5-9d24-ffa17a7e8063" targetNamespace="http://schemas.microsoft.com/office/2006/metadata/properties" ma:root="true" ma:fieldsID="9ef3e9d33f83fe21b449eb52f7910c50" ns1:_="" ns2:_="">
    <xsd:import namespace="http://schemas.microsoft.com/sharepoint/v3"/>
    <xsd:import namespace="f3725848-e058-4ee5-9d24-ffa17a7e806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725848-e058-4ee5-9d24-ffa17a7e80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DF4087-0F87-43E6-9B25-CE79A7809BC0}">
  <ds:schemaRefs>
    <ds:schemaRef ds:uri="http://schemas.microsoft.com/sharepoint/v3/contenttype/forms"/>
  </ds:schemaRefs>
</ds:datastoreItem>
</file>

<file path=customXml/itemProps2.xml><?xml version="1.0" encoding="utf-8"?>
<ds:datastoreItem xmlns:ds="http://schemas.openxmlformats.org/officeDocument/2006/customXml" ds:itemID="{F298CBF1-C9E5-43AE-BB6D-972010285E7F}"/>
</file>

<file path=customXml/itemProps3.xml><?xml version="1.0" encoding="utf-8"?>
<ds:datastoreItem xmlns:ds="http://schemas.openxmlformats.org/officeDocument/2006/customXml" ds:itemID="{417EDAF5-5F11-4E00-9A52-50124576834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8cd070-7698-4df6-95d0-fafa8dd1d7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 eMARS Logo Theme</Template>
  <TotalTime>27470</TotalTime>
  <Words>701</Words>
  <Application>Microsoft Office PowerPoint</Application>
  <PresentationFormat>On-screen Show (4:3)</PresentationFormat>
  <Paragraphs>130</Paragraphs>
  <Slides>15</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Calibri Light</vt:lpstr>
      <vt:lpstr>Gill Sans MT</vt:lpstr>
      <vt:lpstr>Times New Roman</vt:lpstr>
      <vt:lpstr>Verdana</vt:lpstr>
      <vt:lpstr>Wingdings</vt:lpstr>
      <vt:lpstr>New eMARS Logo Theme</vt:lpstr>
      <vt:lpstr>1_Custom Design</vt:lpstr>
      <vt:lpstr>Custom Design</vt:lpstr>
      <vt:lpstr>Organization Chart</vt:lpstr>
      <vt:lpstr>PowerPoint Presentation</vt:lpstr>
      <vt:lpstr>PowerPoint Presentation</vt:lpstr>
      <vt:lpstr>Project Overview</vt:lpstr>
      <vt:lpstr>Project Overview</vt:lpstr>
      <vt:lpstr>Advantage 4 Highlights</vt:lpstr>
      <vt:lpstr>Lessons Learned from past Upgrades</vt:lpstr>
      <vt:lpstr>PowerPoint Presentation</vt:lpstr>
      <vt:lpstr>eMARS Project Team Roles, Contacts, and Responsibilities</vt:lpstr>
      <vt:lpstr>Project Team</vt:lpstr>
      <vt:lpstr>SME Assignments</vt:lpstr>
      <vt:lpstr>Functional Areas</vt:lpstr>
      <vt:lpstr>Agency Contacts</vt:lpstr>
      <vt:lpstr>Agency Requirements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Year-End User Group</dc:title>
  <dc:creator>Haydon, Anna L (Finance)</dc:creator>
  <cp:lastModifiedBy>Callis, Jessica D (Finance)</cp:lastModifiedBy>
  <cp:revision>104</cp:revision>
  <cp:lastPrinted>2020-04-28T19:16:21Z</cp:lastPrinted>
  <dcterms:created xsi:type="dcterms:W3CDTF">2020-04-28T19:16:21Z</dcterms:created>
  <dcterms:modified xsi:type="dcterms:W3CDTF">2023-11-09T16:18:37Z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2412DD84-A4CD-475A-BF85-81268B892D69</vt:lpwstr>
  </property>
  <property fmtid="{D5CDD505-2E9C-101B-9397-08002B2CF9AE}" pid="3" name="ArticulatePath">
    <vt:lpwstr>Year-End User Group</vt:lpwstr>
  </property>
  <property fmtid="{D5CDD505-2E9C-101B-9397-08002B2CF9AE}" pid="4" name="ContentTypeId">
    <vt:lpwstr>0x0101007FA9B520CDAD8844A49BCAE6A280238E</vt:lpwstr>
  </property>
</Properties>
</file>